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98" r:id="rId1"/>
  </p:sldMasterIdLst>
  <p:notesMasterIdLst>
    <p:notesMasterId r:id="rId39"/>
  </p:notesMasterIdLst>
  <p:sldIdLst>
    <p:sldId id="256" r:id="rId2"/>
    <p:sldId id="303" r:id="rId3"/>
    <p:sldId id="281" r:id="rId4"/>
    <p:sldId id="283" r:id="rId5"/>
    <p:sldId id="284" r:id="rId6"/>
    <p:sldId id="282" r:id="rId7"/>
    <p:sldId id="279" r:id="rId8"/>
    <p:sldId id="302" r:id="rId9"/>
    <p:sldId id="258" r:id="rId10"/>
    <p:sldId id="285" r:id="rId11"/>
    <p:sldId id="286" r:id="rId12"/>
    <p:sldId id="287" r:id="rId13"/>
    <p:sldId id="291" r:id="rId14"/>
    <p:sldId id="290" r:id="rId15"/>
    <p:sldId id="288" r:id="rId16"/>
    <p:sldId id="289" r:id="rId17"/>
    <p:sldId id="292" r:id="rId18"/>
    <p:sldId id="293" r:id="rId19"/>
    <p:sldId id="294" r:id="rId20"/>
    <p:sldId id="296" r:id="rId21"/>
    <p:sldId id="297" r:id="rId22"/>
    <p:sldId id="295" r:id="rId23"/>
    <p:sldId id="298" r:id="rId24"/>
    <p:sldId id="315" r:id="rId25"/>
    <p:sldId id="307" r:id="rId26"/>
    <p:sldId id="308" r:id="rId27"/>
    <p:sldId id="309" r:id="rId28"/>
    <p:sldId id="311" r:id="rId29"/>
    <p:sldId id="310" r:id="rId30"/>
    <p:sldId id="312" r:id="rId31"/>
    <p:sldId id="314" r:id="rId32"/>
    <p:sldId id="316" r:id="rId33"/>
    <p:sldId id="317" r:id="rId34"/>
    <p:sldId id="318" r:id="rId35"/>
    <p:sldId id="319" r:id="rId36"/>
    <p:sldId id="320" r:id="rId37"/>
    <p:sldId id="299" r:id="rId38"/>
  </p:sldIdLst>
  <p:sldSz cx="24384000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anti Kiran Reddy" initials="KKR" lastIdx="1" clrIdx="0">
    <p:extLst>
      <p:ext uri="{19B8F6BF-5375-455C-9EA6-DF929625EA0E}">
        <p15:presenceInfo xmlns:p15="http://schemas.microsoft.com/office/powerpoint/2012/main" userId="S::kranti.k@ardente.in::0f637c5c-d2a4-400f-bb27-3d2e5a9500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E8F00"/>
    <a:srgbClr val="942092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F19DE-469F-EE41-92C0-90B1D88BD00D}" v="15" dt="2019-12-14T01:46:50.23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25400" cap="flat">
              <a:solidFill>
                <a:srgbClr val="66635E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1A3A7"/>
              </a:solidFill>
              <a:prstDash val="solid"/>
              <a:miter lim="400000"/>
            </a:ln>
          </a:left>
          <a:right>
            <a:ln w="12700" cap="flat">
              <a:solidFill>
                <a:srgbClr val="A1A3A7"/>
              </a:solidFill>
              <a:prstDash val="solid"/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12700" cap="flat">
              <a:solidFill>
                <a:srgbClr val="A1A3A7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D6D5CB"/>
              </a:solidFill>
              <a:prstDash val="solid"/>
              <a:miter lim="400000"/>
            </a:ln>
          </a:left>
          <a:right>
            <a:ln w="12700" cap="flat">
              <a:solidFill>
                <a:srgbClr val="D6D5CB"/>
              </a:solidFill>
              <a:prstDash val="solid"/>
              <a:miter lim="400000"/>
            </a:ln>
          </a:right>
          <a:top>
            <a:ln w="12700" cap="flat">
              <a:solidFill>
                <a:srgbClr val="D6D5CB"/>
              </a:solidFill>
              <a:prstDash val="solid"/>
              <a:miter lim="400000"/>
            </a:ln>
          </a:top>
          <a:bottom>
            <a:ln w="12700" cap="flat">
              <a:solidFill>
                <a:srgbClr val="D6D5CB"/>
              </a:solidFill>
              <a:prstDash val="solid"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D6D5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3">
                  <a:satOff val="9881"/>
                  <a:lumOff val="-13155"/>
                  <a:alpha val="85000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D6D5C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chemeClr val="accent3">
                  <a:satOff val="9881"/>
                  <a:lumOff val="-13155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87660E">
                  <a:alpha val="85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A1A3A7"/>
              </a:solidFill>
              <a:prstDash val="solid"/>
              <a:miter lim="400000"/>
            </a:ln>
          </a:top>
          <a:bottom>
            <a:ln w="12700" cap="flat">
              <a:solidFill>
                <a:srgbClr val="A1A3A7"/>
              </a:solidFill>
              <a:prstDash val="solid"/>
              <a:miter lim="400000"/>
            </a:ln>
          </a:bottom>
          <a:insideH>
            <a:ln w="12700" cap="flat">
              <a:solidFill>
                <a:srgbClr val="A1A3A7"/>
              </a:solidFill>
              <a:prstDash val="solid"/>
              <a:miter lim="400000"/>
            </a:ln>
          </a:insideH>
          <a:insideV>
            <a:ln w="25400" cap="rnd">
              <a:solidFill>
                <a:srgbClr val="A2A1A6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A1A3A7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solidFill>
                <a:srgbClr val="AEADA0"/>
              </a:solidFill>
              <a:prstDash val="solid"/>
              <a:miter lim="400000"/>
            </a:ln>
          </a:left>
          <a:right>
            <a:ln w="12700" cap="flat">
              <a:solidFill>
                <a:srgbClr val="AEADA0"/>
              </a:solidFill>
              <a:prstDash val="solid"/>
              <a:miter lim="400000"/>
            </a:ln>
          </a:right>
          <a:top>
            <a:ln w="12700" cap="flat">
              <a:solidFill>
                <a:srgbClr val="AEADA0"/>
              </a:solidFill>
              <a:prstDash val="solid"/>
              <a:miter lim="400000"/>
            </a:ln>
          </a:top>
          <a:bottom>
            <a:ln w="12700" cap="flat">
              <a:solidFill>
                <a:srgbClr val="AEADA0"/>
              </a:solidFill>
              <a:prstDash val="solid"/>
              <a:miter lim="400000"/>
            </a:ln>
          </a:bottom>
          <a:insideH>
            <a:ln w="12700" cap="flat">
              <a:solidFill>
                <a:srgbClr val="AEADA0"/>
              </a:solidFill>
              <a:prstDash val="solid"/>
              <a:miter lim="400000"/>
            </a:ln>
          </a:insideH>
          <a:insideV>
            <a:ln w="12700" cap="flat">
              <a:solidFill>
                <a:srgbClr val="AEADA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1908C">
              <a:alpha val="15000"/>
            </a:srgbClr>
          </a:solidFill>
        </a:fill>
      </a:tcStyle>
    </a:band2H>
    <a:firstCol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83827D"/>
              </a:solidFill>
              <a:prstDash val="solid"/>
              <a:miter lim="400000"/>
            </a:ln>
          </a:right>
          <a:top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H>
          <a:insideV>
            <a:ln w="25400" cap="flat">
              <a:solidFill>
                <a:srgbClr val="83827D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25400" cap="flat">
              <a:solidFill>
                <a:srgbClr val="83827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"/>
          <a:ea typeface="Helvetica Neue"/>
          <a:cs typeface="Helvetica Neue"/>
        </a:font>
        <a:srgbClr val="818181"/>
      </a:tcTxStyle>
      <a:tcStyle>
        <a:tcBdr>
          <a:lef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83827D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rnd">
              <a:solidFill>
                <a:srgbClr val="83827D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4"/>
    <p:restoredTop sz="94710"/>
  </p:normalViewPr>
  <p:slideViewPr>
    <p:cSldViewPr snapToGrid="0" snapToObjects="1">
      <p:cViewPr varScale="1">
        <p:scale>
          <a:sx n="61" d="100"/>
          <a:sy n="61" d="100"/>
        </p:scale>
        <p:origin x="336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anti Kiran Reddy K" userId="8766c06d-2ebc-4395-96b5-ac1bdd3a1947" providerId="ADAL" clId="{1E1F19DE-469F-EE41-92C0-90B1D88BD00D}"/>
    <pc:docChg chg="modSld">
      <pc:chgData name="Kranti Kiran Reddy K" userId="8766c06d-2ebc-4395-96b5-ac1bdd3a1947" providerId="ADAL" clId="{1E1F19DE-469F-EE41-92C0-90B1D88BD00D}" dt="2019-12-14T01:46:50.230" v="17"/>
      <pc:docMkLst>
        <pc:docMk/>
      </pc:docMkLst>
      <pc:sldChg chg="modSp">
        <pc:chgData name="Kranti Kiran Reddy K" userId="8766c06d-2ebc-4395-96b5-ac1bdd3a1947" providerId="ADAL" clId="{1E1F19DE-469F-EE41-92C0-90B1D88BD00D}" dt="2019-12-14T01:42:07.647" v="2" actId="255"/>
        <pc:sldMkLst>
          <pc:docMk/>
          <pc:sldMk cId="0" sldId="256"/>
        </pc:sldMkLst>
        <pc:spChg chg="mod">
          <ac:chgData name="Kranti Kiran Reddy K" userId="8766c06d-2ebc-4395-96b5-ac1bdd3a1947" providerId="ADAL" clId="{1E1F19DE-469F-EE41-92C0-90B1D88BD00D}" dt="2019-12-14T01:42:07.647" v="2" actId="255"/>
          <ac:spMkLst>
            <pc:docMk/>
            <pc:sldMk cId="0" sldId="256"/>
            <ac:spMk id="168" creationId="{00000000-0000-0000-0000-000000000000}"/>
          </ac:spMkLst>
        </pc:spChg>
      </pc:sldChg>
      <pc:sldChg chg="modAnim">
        <pc:chgData name="Kranti Kiran Reddy K" userId="8766c06d-2ebc-4395-96b5-ac1bdd3a1947" providerId="ADAL" clId="{1E1F19DE-469F-EE41-92C0-90B1D88BD00D}" dt="2019-12-14T01:46:50.230" v="17"/>
        <pc:sldMkLst>
          <pc:docMk/>
          <pc:sldMk cId="1991079797" sldId="307"/>
        </pc:sldMkLst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6T08:30:34.773" idx="1">
    <p:pos x="15360" y="0"/>
    <p:text/>
    <p:extLst>
      <p:ext uri="{C676402C-5697-4E1C-873F-D02D1690AC5C}">
        <p15:threadingInfo xmlns:p15="http://schemas.microsoft.com/office/powerpoint/2012/main" timeZoneBias="-33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B9E3D9-B6E6-334E-BC28-FEF39B2DD518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830F0F8-E659-604F-9425-EC3DE0AE70EA}">
      <dgm:prSet/>
      <dgm:spPr/>
      <dgm:t>
        <a:bodyPr/>
        <a:lstStyle/>
        <a:p>
          <a:r>
            <a:rPr lang="en-US" dirty="0"/>
            <a:t>Excavation and Works up to Plinth – 90 days</a:t>
          </a:r>
        </a:p>
      </dgm:t>
    </dgm:pt>
    <dgm:pt modelId="{14135B81-0747-344D-A7A9-82A2102A89A0}" type="parTrans" cxnId="{26578B7B-8938-614B-B6A6-D9A0A80CDA81}">
      <dgm:prSet/>
      <dgm:spPr/>
      <dgm:t>
        <a:bodyPr/>
        <a:lstStyle/>
        <a:p>
          <a:endParaRPr lang="en-US"/>
        </a:p>
      </dgm:t>
    </dgm:pt>
    <dgm:pt modelId="{65233CEF-2201-F443-94E7-EA9127A8441C}" type="sibTrans" cxnId="{26578B7B-8938-614B-B6A6-D9A0A80CDA81}">
      <dgm:prSet/>
      <dgm:spPr/>
      <dgm:t>
        <a:bodyPr/>
        <a:lstStyle/>
        <a:p>
          <a:endParaRPr lang="en-US"/>
        </a:p>
      </dgm:t>
    </dgm:pt>
    <dgm:pt modelId="{3C51A3CA-E20D-9444-B568-84C0E65E0396}">
      <dgm:prSet/>
      <dgm:spPr/>
      <dgm:t>
        <a:bodyPr/>
        <a:lstStyle/>
        <a:p>
          <a:r>
            <a:rPr lang="en-US"/>
            <a:t>Stilt – 30 days</a:t>
          </a:r>
        </a:p>
      </dgm:t>
    </dgm:pt>
    <dgm:pt modelId="{D2899E14-E848-9A4A-A966-2A0F5CBF5896}" type="parTrans" cxnId="{F196B9E2-1E7E-4E48-9098-947D796B6FEF}">
      <dgm:prSet/>
      <dgm:spPr/>
      <dgm:t>
        <a:bodyPr/>
        <a:lstStyle/>
        <a:p>
          <a:endParaRPr lang="en-US"/>
        </a:p>
      </dgm:t>
    </dgm:pt>
    <dgm:pt modelId="{E48162B7-D984-C34E-914C-2B13CC8F881D}" type="sibTrans" cxnId="{F196B9E2-1E7E-4E48-9098-947D796B6FEF}">
      <dgm:prSet/>
      <dgm:spPr/>
      <dgm:t>
        <a:bodyPr/>
        <a:lstStyle/>
        <a:p>
          <a:endParaRPr lang="en-US"/>
        </a:p>
      </dgm:t>
    </dgm:pt>
    <dgm:pt modelId="{248756F7-763B-4C4A-AE73-CA2B57D0F807}">
      <dgm:prSet/>
      <dgm:spPr/>
      <dgm:t>
        <a:bodyPr/>
        <a:lstStyle/>
        <a:p>
          <a:r>
            <a:rPr lang="en-US" b="1" dirty="0"/>
            <a:t>Super Structure – 120 days</a:t>
          </a:r>
        </a:p>
      </dgm:t>
    </dgm:pt>
    <dgm:pt modelId="{790DC650-2C4E-6E4E-AC2A-C51C7D306941}" type="parTrans" cxnId="{BF53AF48-951D-EE49-A9C0-DCCC861BCCB3}">
      <dgm:prSet/>
      <dgm:spPr/>
      <dgm:t>
        <a:bodyPr/>
        <a:lstStyle/>
        <a:p>
          <a:endParaRPr lang="en-US"/>
        </a:p>
      </dgm:t>
    </dgm:pt>
    <dgm:pt modelId="{9B21645D-1350-3047-95F4-EEE69DA8FA67}" type="sibTrans" cxnId="{BF53AF48-951D-EE49-A9C0-DCCC861BCCB3}">
      <dgm:prSet/>
      <dgm:spPr/>
      <dgm:t>
        <a:bodyPr/>
        <a:lstStyle/>
        <a:p>
          <a:endParaRPr lang="en-US"/>
        </a:p>
      </dgm:t>
    </dgm:pt>
    <dgm:pt modelId="{4D3A6ADA-D31E-8346-85DA-7650007A8227}">
      <dgm:prSet/>
      <dgm:spPr/>
      <dgm:t>
        <a:bodyPr/>
        <a:lstStyle/>
        <a:p>
          <a:r>
            <a:rPr lang="en-US"/>
            <a:t>BW &amp; Finishes – 180 days</a:t>
          </a:r>
        </a:p>
      </dgm:t>
    </dgm:pt>
    <dgm:pt modelId="{2D14DAAA-48F4-E749-B43F-C622FB4E2DA1}" type="parTrans" cxnId="{A71104BC-0EDC-824D-86B1-17ACAC2BA23F}">
      <dgm:prSet/>
      <dgm:spPr/>
      <dgm:t>
        <a:bodyPr/>
        <a:lstStyle/>
        <a:p>
          <a:endParaRPr lang="en-US"/>
        </a:p>
      </dgm:t>
    </dgm:pt>
    <dgm:pt modelId="{C5D79DBC-7EFA-7440-81F8-1B59BCF77667}" type="sibTrans" cxnId="{A71104BC-0EDC-824D-86B1-17ACAC2BA23F}">
      <dgm:prSet/>
      <dgm:spPr/>
      <dgm:t>
        <a:bodyPr/>
        <a:lstStyle/>
        <a:p>
          <a:endParaRPr lang="en-US"/>
        </a:p>
      </dgm:t>
    </dgm:pt>
    <dgm:pt modelId="{446A3A19-8E18-1541-80E7-1EA3359EC3F4}">
      <dgm:prSet/>
      <dgm:spPr/>
      <dgm:t>
        <a:bodyPr/>
        <a:lstStyle/>
        <a:p>
          <a:r>
            <a:rPr lang="en-US"/>
            <a:t>Total Project Time – 420 days</a:t>
          </a:r>
        </a:p>
      </dgm:t>
    </dgm:pt>
    <dgm:pt modelId="{AC11AE93-C72F-FD46-AFD2-53B6981EFA05}" type="parTrans" cxnId="{6C583D52-D9D2-6145-9FC4-D5EA80D7C7B3}">
      <dgm:prSet/>
      <dgm:spPr/>
      <dgm:t>
        <a:bodyPr/>
        <a:lstStyle/>
        <a:p>
          <a:endParaRPr lang="en-US"/>
        </a:p>
      </dgm:t>
    </dgm:pt>
    <dgm:pt modelId="{0089CF97-F7EC-0B44-A077-617E96AE611C}" type="sibTrans" cxnId="{6C583D52-D9D2-6145-9FC4-D5EA80D7C7B3}">
      <dgm:prSet/>
      <dgm:spPr/>
      <dgm:t>
        <a:bodyPr/>
        <a:lstStyle/>
        <a:p>
          <a:endParaRPr lang="en-US"/>
        </a:p>
      </dgm:t>
    </dgm:pt>
    <dgm:pt modelId="{9D409B7B-776B-BD42-93A2-E7A0BC7D9F0F}" type="pres">
      <dgm:prSet presAssocID="{6CB9E3D9-B6E6-334E-BC28-FEF39B2DD518}" presName="Name0" presStyleCnt="0">
        <dgm:presLayoutVars>
          <dgm:dir/>
          <dgm:animLvl val="lvl"/>
          <dgm:resizeHandles val="exact"/>
        </dgm:presLayoutVars>
      </dgm:prSet>
      <dgm:spPr/>
    </dgm:pt>
    <dgm:pt modelId="{33AC55CB-8374-7745-93EA-8FAD3984B94A}" type="pres">
      <dgm:prSet presAssocID="{1830F0F8-E659-604F-9425-EC3DE0AE70EA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EC5590D2-E614-9A47-9EC4-7DA2AB0CD9C2}" type="pres">
      <dgm:prSet presAssocID="{65233CEF-2201-F443-94E7-EA9127A8441C}" presName="parTxOnlySpace" presStyleCnt="0"/>
      <dgm:spPr/>
    </dgm:pt>
    <dgm:pt modelId="{E04DA5AC-ED85-7B4B-8C6A-11261E43E5CE}" type="pres">
      <dgm:prSet presAssocID="{3C51A3CA-E20D-9444-B568-84C0E65E039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8D2C2B51-C7B0-2548-9B93-5DD1C66997B7}" type="pres">
      <dgm:prSet presAssocID="{E48162B7-D984-C34E-914C-2B13CC8F881D}" presName="parTxOnlySpace" presStyleCnt="0"/>
      <dgm:spPr/>
    </dgm:pt>
    <dgm:pt modelId="{0C56F140-03B0-3349-A468-350D62CC0005}" type="pres">
      <dgm:prSet presAssocID="{248756F7-763B-4C4A-AE73-CA2B57D0F80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FBF694DC-42AF-0F4D-9AAE-E661927CC940}" type="pres">
      <dgm:prSet presAssocID="{9B21645D-1350-3047-95F4-EEE69DA8FA67}" presName="parTxOnlySpace" presStyleCnt="0"/>
      <dgm:spPr/>
    </dgm:pt>
    <dgm:pt modelId="{C26D973C-2B7A-AB46-B3C0-841C16EF444A}" type="pres">
      <dgm:prSet presAssocID="{4D3A6ADA-D31E-8346-85DA-7650007A8227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D543C63A-FD0D-8342-8E61-644447016C02}" type="pres">
      <dgm:prSet presAssocID="{C5D79DBC-7EFA-7440-81F8-1B59BCF77667}" presName="parTxOnlySpace" presStyleCnt="0"/>
      <dgm:spPr/>
    </dgm:pt>
    <dgm:pt modelId="{E9DF4D4B-E535-5B41-983D-9BAFB0EC56E0}" type="pres">
      <dgm:prSet presAssocID="{446A3A19-8E18-1541-80E7-1EA3359EC3F4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261E2F1D-857C-2442-A9AB-D81CB4C3F25B}" type="presOf" srcId="{248756F7-763B-4C4A-AE73-CA2B57D0F807}" destId="{0C56F140-03B0-3349-A468-350D62CC0005}" srcOrd="0" destOrd="0" presId="urn:microsoft.com/office/officeart/2005/8/layout/chevron1"/>
    <dgm:cxn modelId="{EF90AE41-AB71-3C4D-8904-06F101B9B0E8}" type="presOf" srcId="{3C51A3CA-E20D-9444-B568-84C0E65E0396}" destId="{E04DA5AC-ED85-7B4B-8C6A-11261E43E5CE}" srcOrd="0" destOrd="0" presId="urn:microsoft.com/office/officeart/2005/8/layout/chevron1"/>
    <dgm:cxn modelId="{BF53AF48-951D-EE49-A9C0-DCCC861BCCB3}" srcId="{6CB9E3D9-B6E6-334E-BC28-FEF39B2DD518}" destId="{248756F7-763B-4C4A-AE73-CA2B57D0F807}" srcOrd="2" destOrd="0" parTransId="{790DC650-2C4E-6E4E-AC2A-C51C7D306941}" sibTransId="{9B21645D-1350-3047-95F4-EEE69DA8FA67}"/>
    <dgm:cxn modelId="{6C583D52-D9D2-6145-9FC4-D5EA80D7C7B3}" srcId="{6CB9E3D9-B6E6-334E-BC28-FEF39B2DD518}" destId="{446A3A19-8E18-1541-80E7-1EA3359EC3F4}" srcOrd="4" destOrd="0" parTransId="{AC11AE93-C72F-FD46-AFD2-53B6981EFA05}" sibTransId="{0089CF97-F7EC-0B44-A077-617E96AE611C}"/>
    <dgm:cxn modelId="{F424A475-50D2-0542-B37D-D5B4F2F104FC}" type="presOf" srcId="{6CB9E3D9-B6E6-334E-BC28-FEF39B2DD518}" destId="{9D409B7B-776B-BD42-93A2-E7A0BC7D9F0F}" srcOrd="0" destOrd="0" presId="urn:microsoft.com/office/officeart/2005/8/layout/chevron1"/>
    <dgm:cxn modelId="{26578B7B-8938-614B-B6A6-D9A0A80CDA81}" srcId="{6CB9E3D9-B6E6-334E-BC28-FEF39B2DD518}" destId="{1830F0F8-E659-604F-9425-EC3DE0AE70EA}" srcOrd="0" destOrd="0" parTransId="{14135B81-0747-344D-A7A9-82A2102A89A0}" sibTransId="{65233CEF-2201-F443-94E7-EA9127A8441C}"/>
    <dgm:cxn modelId="{D9519A83-E781-1E4A-870E-6F3C44AA5934}" type="presOf" srcId="{446A3A19-8E18-1541-80E7-1EA3359EC3F4}" destId="{E9DF4D4B-E535-5B41-983D-9BAFB0EC56E0}" srcOrd="0" destOrd="0" presId="urn:microsoft.com/office/officeart/2005/8/layout/chevron1"/>
    <dgm:cxn modelId="{2435DEA9-884A-BA4A-9BEE-D53301DC25FA}" type="presOf" srcId="{1830F0F8-E659-604F-9425-EC3DE0AE70EA}" destId="{33AC55CB-8374-7745-93EA-8FAD3984B94A}" srcOrd="0" destOrd="0" presId="urn:microsoft.com/office/officeart/2005/8/layout/chevron1"/>
    <dgm:cxn modelId="{A71104BC-0EDC-824D-86B1-17ACAC2BA23F}" srcId="{6CB9E3D9-B6E6-334E-BC28-FEF39B2DD518}" destId="{4D3A6ADA-D31E-8346-85DA-7650007A8227}" srcOrd="3" destOrd="0" parTransId="{2D14DAAA-48F4-E749-B43F-C622FB4E2DA1}" sibTransId="{C5D79DBC-7EFA-7440-81F8-1B59BCF77667}"/>
    <dgm:cxn modelId="{F196B9E2-1E7E-4E48-9098-947D796B6FEF}" srcId="{6CB9E3D9-B6E6-334E-BC28-FEF39B2DD518}" destId="{3C51A3CA-E20D-9444-B568-84C0E65E0396}" srcOrd="1" destOrd="0" parTransId="{D2899E14-E848-9A4A-A966-2A0F5CBF5896}" sibTransId="{E48162B7-D984-C34E-914C-2B13CC8F881D}"/>
    <dgm:cxn modelId="{483161FC-C6AA-6144-9704-539CF7F2926D}" type="presOf" srcId="{4D3A6ADA-D31E-8346-85DA-7650007A8227}" destId="{C26D973C-2B7A-AB46-B3C0-841C16EF444A}" srcOrd="0" destOrd="0" presId="urn:microsoft.com/office/officeart/2005/8/layout/chevron1"/>
    <dgm:cxn modelId="{28BC3635-F567-6F4E-99FA-981E92B02A20}" type="presParOf" srcId="{9D409B7B-776B-BD42-93A2-E7A0BC7D9F0F}" destId="{33AC55CB-8374-7745-93EA-8FAD3984B94A}" srcOrd="0" destOrd="0" presId="urn:microsoft.com/office/officeart/2005/8/layout/chevron1"/>
    <dgm:cxn modelId="{7E2EBCD8-BB4B-9C4E-A0DC-CB6D89CFF2E7}" type="presParOf" srcId="{9D409B7B-776B-BD42-93A2-E7A0BC7D9F0F}" destId="{EC5590D2-E614-9A47-9EC4-7DA2AB0CD9C2}" srcOrd="1" destOrd="0" presId="urn:microsoft.com/office/officeart/2005/8/layout/chevron1"/>
    <dgm:cxn modelId="{98336D9C-1A0C-AC43-80F9-70A171508842}" type="presParOf" srcId="{9D409B7B-776B-BD42-93A2-E7A0BC7D9F0F}" destId="{E04DA5AC-ED85-7B4B-8C6A-11261E43E5CE}" srcOrd="2" destOrd="0" presId="urn:microsoft.com/office/officeart/2005/8/layout/chevron1"/>
    <dgm:cxn modelId="{EE15789D-6A03-4740-9634-5D48343BBD6F}" type="presParOf" srcId="{9D409B7B-776B-BD42-93A2-E7A0BC7D9F0F}" destId="{8D2C2B51-C7B0-2548-9B93-5DD1C66997B7}" srcOrd="3" destOrd="0" presId="urn:microsoft.com/office/officeart/2005/8/layout/chevron1"/>
    <dgm:cxn modelId="{801EEDA9-8121-FA49-B836-0866917270C7}" type="presParOf" srcId="{9D409B7B-776B-BD42-93A2-E7A0BC7D9F0F}" destId="{0C56F140-03B0-3349-A468-350D62CC0005}" srcOrd="4" destOrd="0" presId="urn:microsoft.com/office/officeart/2005/8/layout/chevron1"/>
    <dgm:cxn modelId="{0DA40FC2-0874-0E4D-8A14-52EEA138E598}" type="presParOf" srcId="{9D409B7B-776B-BD42-93A2-E7A0BC7D9F0F}" destId="{FBF694DC-42AF-0F4D-9AAE-E661927CC940}" srcOrd="5" destOrd="0" presId="urn:microsoft.com/office/officeart/2005/8/layout/chevron1"/>
    <dgm:cxn modelId="{8F2EDA37-5419-9145-ADB9-C3A3A3B10F36}" type="presParOf" srcId="{9D409B7B-776B-BD42-93A2-E7A0BC7D9F0F}" destId="{C26D973C-2B7A-AB46-B3C0-841C16EF444A}" srcOrd="6" destOrd="0" presId="urn:microsoft.com/office/officeart/2005/8/layout/chevron1"/>
    <dgm:cxn modelId="{8ECFD1EA-1FEE-E345-83C9-7B723A00D5B5}" type="presParOf" srcId="{9D409B7B-776B-BD42-93A2-E7A0BC7D9F0F}" destId="{D543C63A-FD0D-8342-8E61-644447016C02}" srcOrd="7" destOrd="0" presId="urn:microsoft.com/office/officeart/2005/8/layout/chevron1"/>
    <dgm:cxn modelId="{019B9DFD-226B-F44D-A0E0-DD5D17B679DE}" type="presParOf" srcId="{9D409B7B-776B-BD42-93A2-E7A0BC7D9F0F}" destId="{E9DF4D4B-E535-5B41-983D-9BAFB0EC56E0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29D9105-0261-E94D-AC87-FF8611884F5F}" type="doc">
      <dgm:prSet loTypeId="urn:microsoft.com/office/officeart/2005/8/layout/cycle2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85B2CD-1B43-F34A-A697-AEC15A552AA7}">
      <dgm:prSet/>
      <dgm:spPr/>
      <dgm:t>
        <a:bodyPr/>
        <a:lstStyle/>
        <a:p>
          <a:r>
            <a:rPr lang="en-US"/>
            <a:t>Day 1: Shuttering</a:t>
          </a:r>
        </a:p>
      </dgm:t>
    </dgm:pt>
    <dgm:pt modelId="{50CE134C-0A25-FA46-B712-C034916D7A4B}" type="parTrans" cxnId="{E9680863-2FEB-104E-8210-601FA24C4703}">
      <dgm:prSet/>
      <dgm:spPr/>
      <dgm:t>
        <a:bodyPr/>
        <a:lstStyle/>
        <a:p>
          <a:endParaRPr lang="en-US"/>
        </a:p>
      </dgm:t>
    </dgm:pt>
    <dgm:pt modelId="{FF669E2B-430C-BE47-9539-36CE5DE5AFAD}" type="sibTrans" cxnId="{E9680863-2FEB-104E-8210-601FA24C4703}">
      <dgm:prSet/>
      <dgm:spPr/>
      <dgm:t>
        <a:bodyPr/>
        <a:lstStyle/>
        <a:p>
          <a:endParaRPr lang="en-US"/>
        </a:p>
      </dgm:t>
    </dgm:pt>
    <dgm:pt modelId="{674482CA-E178-E141-B42D-1FF7BFB8949A}">
      <dgm:prSet/>
      <dgm:spPr/>
      <dgm:t>
        <a:bodyPr/>
        <a:lstStyle/>
        <a:p>
          <a:r>
            <a:rPr lang="en-US"/>
            <a:t>Day 2: Shuttering</a:t>
          </a:r>
        </a:p>
      </dgm:t>
    </dgm:pt>
    <dgm:pt modelId="{5040641F-F62E-284A-9D17-C9ADDDBE2379}" type="parTrans" cxnId="{14726554-8DB1-244A-95D8-D9318E3846CA}">
      <dgm:prSet/>
      <dgm:spPr/>
      <dgm:t>
        <a:bodyPr/>
        <a:lstStyle/>
        <a:p>
          <a:endParaRPr lang="en-US"/>
        </a:p>
      </dgm:t>
    </dgm:pt>
    <dgm:pt modelId="{08F10D3E-6445-7343-A696-F2CA2457724E}" type="sibTrans" cxnId="{14726554-8DB1-244A-95D8-D9318E3846CA}">
      <dgm:prSet/>
      <dgm:spPr/>
      <dgm:t>
        <a:bodyPr/>
        <a:lstStyle/>
        <a:p>
          <a:endParaRPr lang="en-US"/>
        </a:p>
      </dgm:t>
    </dgm:pt>
    <dgm:pt modelId="{EF2C7CCD-115F-0547-904B-8973CD831A06}">
      <dgm:prSet/>
      <dgm:spPr/>
      <dgm:t>
        <a:bodyPr/>
        <a:lstStyle/>
        <a:p>
          <a:r>
            <a:rPr lang="en-US" dirty="0"/>
            <a:t>Day 3:  Reinforcement</a:t>
          </a:r>
        </a:p>
      </dgm:t>
    </dgm:pt>
    <dgm:pt modelId="{8D27C311-514B-8D44-B0AB-161E75672602}" type="parTrans" cxnId="{E71BAE56-7066-9044-93EA-0D1673E3F428}">
      <dgm:prSet/>
      <dgm:spPr/>
      <dgm:t>
        <a:bodyPr/>
        <a:lstStyle/>
        <a:p>
          <a:endParaRPr lang="en-US"/>
        </a:p>
      </dgm:t>
    </dgm:pt>
    <dgm:pt modelId="{D6195FF4-51C0-114A-968F-BE4A468D7340}" type="sibTrans" cxnId="{E71BAE56-7066-9044-93EA-0D1673E3F428}">
      <dgm:prSet/>
      <dgm:spPr/>
      <dgm:t>
        <a:bodyPr/>
        <a:lstStyle/>
        <a:p>
          <a:endParaRPr lang="en-US"/>
        </a:p>
      </dgm:t>
    </dgm:pt>
    <dgm:pt modelId="{1D09FCDC-CEFC-4E47-A8E2-4D7DDDDD1045}">
      <dgm:prSet/>
      <dgm:spPr/>
      <dgm:t>
        <a:bodyPr/>
        <a:lstStyle/>
        <a:p>
          <a:r>
            <a:rPr lang="en-US"/>
            <a:t>Day 4: Conduiting &amp; Pouring</a:t>
          </a:r>
        </a:p>
      </dgm:t>
    </dgm:pt>
    <dgm:pt modelId="{FEAA9621-6583-E446-A3E8-073B1987199E}" type="parTrans" cxnId="{AAD3AB65-3775-B746-98A0-75DAB4F610D0}">
      <dgm:prSet/>
      <dgm:spPr/>
      <dgm:t>
        <a:bodyPr/>
        <a:lstStyle/>
        <a:p>
          <a:endParaRPr lang="en-US"/>
        </a:p>
      </dgm:t>
    </dgm:pt>
    <dgm:pt modelId="{11F09E7A-76BC-B04F-8472-1F368C268E96}" type="sibTrans" cxnId="{AAD3AB65-3775-B746-98A0-75DAB4F610D0}">
      <dgm:prSet/>
      <dgm:spPr/>
      <dgm:t>
        <a:bodyPr/>
        <a:lstStyle/>
        <a:p>
          <a:endParaRPr lang="en-US"/>
        </a:p>
      </dgm:t>
    </dgm:pt>
    <dgm:pt modelId="{C40B39C8-0CEF-FE41-BBB1-E92F170F7399}">
      <dgm:prSet/>
      <dgm:spPr/>
      <dgm:t>
        <a:bodyPr/>
        <a:lstStyle/>
        <a:p>
          <a:r>
            <a:rPr lang="en-US" dirty="0"/>
            <a:t>Day 5: Deshuttering &amp; Re-shuttering (Prop in place)</a:t>
          </a:r>
        </a:p>
      </dgm:t>
    </dgm:pt>
    <dgm:pt modelId="{1CF21B8B-14F2-9D48-9EE6-69308F05E2E0}" type="parTrans" cxnId="{70F7566D-E8E5-3749-B401-424F809194D4}">
      <dgm:prSet/>
      <dgm:spPr/>
      <dgm:t>
        <a:bodyPr/>
        <a:lstStyle/>
        <a:p>
          <a:endParaRPr lang="en-US"/>
        </a:p>
      </dgm:t>
    </dgm:pt>
    <dgm:pt modelId="{9EB997FE-5F50-F949-8620-943E797A95F9}" type="sibTrans" cxnId="{70F7566D-E8E5-3749-B401-424F809194D4}">
      <dgm:prSet/>
      <dgm:spPr/>
      <dgm:t>
        <a:bodyPr/>
        <a:lstStyle/>
        <a:p>
          <a:endParaRPr lang="en-US"/>
        </a:p>
      </dgm:t>
    </dgm:pt>
    <dgm:pt modelId="{BF6370EF-884C-5B49-B767-151D330AE65C}" type="pres">
      <dgm:prSet presAssocID="{E29D9105-0261-E94D-AC87-FF8611884F5F}" presName="cycle" presStyleCnt="0">
        <dgm:presLayoutVars>
          <dgm:dir/>
          <dgm:resizeHandles val="exact"/>
        </dgm:presLayoutVars>
      </dgm:prSet>
      <dgm:spPr/>
    </dgm:pt>
    <dgm:pt modelId="{A8F97FFF-7568-BC4F-832D-62DF1128B5B0}" type="pres">
      <dgm:prSet presAssocID="{6B85B2CD-1B43-F34A-A697-AEC15A552AA7}" presName="node" presStyleLbl="node1" presStyleIdx="0" presStyleCnt="5">
        <dgm:presLayoutVars>
          <dgm:bulletEnabled val="1"/>
        </dgm:presLayoutVars>
      </dgm:prSet>
      <dgm:spPr/>
    </dgm:pt>
    <dgm:pt modelId="{0B5DFE0A-9562-F746-9D8E-290A21E15708}" type="pres">
      <dgm:prSet presAssocID="{FF669E2B-430C-BE47-9539-36CE5DE5AFAD}" presName="sibTrans" presStyleLbl="sibTrans2D1" presStyleIdx="0" presStyleCnt="5"/>
      <dgm:spPr/>
    </dgm:pt>
    <dgm:pt modelId="{8803F234-B06B-E441-88AF-929A133DD892}" type="pres">
      <dgm:prSet presAssocID="{FF669E2B-430C-BE47-9539-36CE5DE5AFAD}" presName="connectorText" presStyleLbl="sibTrans2D1" presStyleIdx="0" presStyleCnt="5"/>
      <dgm:spPr/>
    </dgm:pt>
    <dgm:pt modelId="{2093A1F5-4152-674A-B83A-A1618F25FD47}" type="pres">
      <dgm:prSet presAssocID="{674482CA-E178-E141-B42D-1FF7BFB8949A}" presName="node" presStyleLbl="node1" presStyleIdx="1" presStyleCnt="5">
        <dgm:presLayoutVars>
          <dgm:bulletEnabled val="1"/>
        </dgm:presLayoutVars>
      </dgm:prSet>
      <dgm:spPr/>
    </dgm:pt>
    <dgm:pt modelId="{5619E3EC-47DC-8648-968F-B80EC40E2B90}" type="pres">
      <dgm:prSet presAssocID="{08F10D3E-6445-7343-A696-F2CA2457724E}" presName="sibTrans" presStyleLbl="sibTrans2D1" presStyleIdx="1" presStyleCnt="5"/>
      <dgm:spPr/>
    </dgm:pt>
    <dgm:pt modelId="{415215CE-92A9-254A-8A47-01E19EDA2016}" type="pres">
      <dgm:prSet presAssocID="{08F10D3E-6445-7343-A696-F2CA2457724E}" presName="connectorText" presStyleLbl="sibTrans2D1" presStyleIdx="1" presStyleCnt="5"/>
      <dgm:spPr/>
    </dgm:pt>
    <dgm:pt modelId="{36D7E05F-5E3F-8F46-9D4D-1F4231E1A6A5}" type="pres">
      <dgm:prSet presAssocID="{EF2C7CCD-115F-0547-904B-8973CD831A06}" presName="node" presStyleLbl="node1" presStyleIdx="2" presStyleCnt="5">
        <dgm:presLayoutVars>
          <dgm:bulletEnabled val="1"/>
        </dgm:presLayoutVars>
      </dgm:prSet>
      <dgm:spPr/>
    </dgm:pt>
    <dgm:pt modelId="{485E677A-2DB6-344C-9E83-433668F02B25}" type="pres">
      <dgm:prSet presAssocID="{D6195FF4-51C0-114A-968F-BE4A468D7340}" presName="sibTrans" presStyleLbl="sibTrans2D1" presStyleIdx="2" presStyleCnt="5"/>
      <dgm:spPr/>
    </dgm:pt>
    <dgm:pt modelId="{F3567A88-00B2-5B46-ADFC-4632FD002076}" type="pres">
      <dgm:prSet presAssocID="{D6195FF4-51C0-114A-968F-BE4A468D7340}" presName="connectorText" presStyleLbl="sibTrans2D1" presStyleIdx="2" presStyleCnt="5"/>
      <dgm:spPr/>
    </dgm:pt>
    <dgm:pt modelId="{D915537C-1B3F-3F4F-BA57-63B55B910D1B}" type="pres">
      <dgm:prSet presAssocID="{1D09FCDC-CEFC-4E47-A8E2-4D7DDDDD1045}" presName="node" presStyleLbl="node1" presStyleIdx="3" presStyleCnt="5">
        <dgm:presLayoutVars>
          <dgm:bulletEnabled val="1"/>
        </dgm:presLayoutVars>
      </dgm:prSet>
      <dgm:spPr/>
    </dgm:pt>
    <dgm:pt modelId="{F20EE7FA-7BE6-9140-BB3B-1F6F9AB64FB0}" type="pres">
      <dgm:prSet presAssocID="{11F09E7A-76BC-B04F-8472-1F368C268E96}" presName="sibTrans" presStyleLbl="sibTrans2D1" presStyleIdx="3" presStyleCnt="5"/>
      <dgm:spPr/>
    </dgm:pt>
    <dgm:pt modelId="{FE51E141-EB7B-8346-850C-7E48FB0B7C34}" type="pres">
      <dgm:prSet presAssocID="{11F09E7A-76BC-B04F-8472-1F368C268E96}" presName="connectorText" presStyleLbl="sibTrans2D1" presStyleIdx="3" presStyleCnt="5"/>
      <dgm:spPr/>
    </dgm:pt>
    <dgm:pt modelId="{57A22E88-8891-4643-8FC9-759D7B68A770}" type="pres">
      <dgm:prSet presAssocID="{C40B39C8-0CEF-FE41-BBB1-E92F170F7399}" presName="node" presStyleLbl="node1" presStyleIdx="4" presStyleCnt="5">
        <dgm:presLayoutVars>
          <dgm:bulletEnabled val="1"/>
        </dgm:presLayoutVars>
      </dgm:prSet>
      <dgm:spPr/>
    </dgm:pt>
    <dgm:pt modelId="{6DDFAE78-166F-0848-9242-B6A75834CB68}" type="pres">
      <dgm:prSet presAssocID="{9EB997FE-5F50-F949-8620-943E797A95F9}" presName="sibTrans" presStyleLbl="sibTrans2D1" presStyleIdx="4" presStyleCnt="5"/>
      <dgm:spPr/>
    </dgm:pt>
    <dgm:pt modelId="{F46E9D61-5688-2D4A-8305-189277F903DD}" type="pres">
      <dgm:prSet presAssocID="{9EB997FE-5F50-F949-8620-943E797A95F9}" presName="connectorText" presStyleLbl="sibTrans2D1" presStyleIdx="4" presStyleCnt="5"/>
      <dgm:spPr/>
    </dgm:pt>
  </dgm:ptLst>
  <dgm:cxnLst>
    <dgm:cxn modelId="{5831AC14-F8DD-264C-B843-7D1F17227F8A}" type="presOf" srcId="{E29D9105-0261-E94D-AC87-FF8611884F5F}" destId="{BF6370EF-884C-5B49-B767-151D330AE65C}" srcOrd="0" destOrd="0" presId="urn:microsoft.com/office/officeart/2005/8/layout/cycle2"/>
    <dgm:cxn modelId="{E9955D1E-4EBC-9D48-91DC-C9FCD19AF420}" type="presOf" srcId="{6B85B2CD-1B43-F34A-A697-AEC15A552AA7}" destId="{A8F97FFF-7568-BC4F-832D-62DF1128B5B0}" srcOrd="0" destOrd="0" presId="urn:microsoft.com/office/officeart/2005/8/layout/cycle2"/>
    <dgm:cxn modelId="{C0974C3E-A8BB-2D42-8D77-119C85FF4FBC}" type="presOf" srcId="{1D09FCDC-CEFC-4E47-A8E2-4D7DDDDD1045}" destId="{D915537C-1B3F-3F4F-BA57-63B55B910D1B}" srcOrd="0" destOrd="0" presId="urn:microsoft.com/office/officeart/2005/8/layout/cycle2"/>
    <dgm:cxn modelId="{1A731D45-D32E-3B4B-8089-117218DDB85C}" type="presOf" srcId="{11F09E7A-76BC-B04F-8472-1F368C268E96}" destId="{F20EE7FA-7BE6-9140-BB3B-1F6F9AB64FB0}" srcOrd="0" destOrd="0" presId="urn:microsoft.com/office/officeart/2005/8/layout/cycle2"/>
    <dgm:cxn modelId="{655F5447-66C8-4A4B-876F-303ADF97EDF9}" type="presOf" srcId="{08F10D3E-6445-7343-A696-F2CA2457724E}" destId="{415215CE-92A9-254A-8A47-01E19EDA2016}" srcOrd="1" destOrd="0" presId="urn:microsoft.com/office/officeart/2005/8/layout/cycle2"/>
    <dgm:cxn modelId="{14726554-8DB1-244A-95D8-D9318E3846CA}" srcId="{E29D9105-0261-E94D-AC87-FF8611884F5F}" destId="{674482CA-E178-E141-B42D-1FF7BFB8949A}" srcOrd="1" destOrd="0" parTransId="{5040641F-F62E-284A-9D17-C9ADDDBE2379}" sibTransId="{08F10D3E-6445-7343-A696-F2CA2457724E}"/>
    <dgm:cxn modelId="{E71BAE56-7066-9044-93EA-0D1673E3F428}" srcId="{E29D9105-0261-E94D-AC87-FF8611884F5F}" destId="{EF2C7CCD-115F-0547-904B-8973CD831A06}" srcOrd="2" destOrd="0" parTransId="{8D27C311-514B-8D44-B0AB-161E75672602}" sibTransId="{D6195FF4-51C0-114A-968F-BE4A468D7340}"/>
    <dgm:cxn modelId="{26B23E5B-7C17-D64F-B736-2C1E381F8579}" type="presOf" srcId="{9EB997FE-5F50-F949-8620-943E797A95F9}" destId="{6DDFAE78-166F-0848-9242-B6A75834CB68}" srcOrd="0" destOrd="0" presId="urn:microsoft.com/office/officeart/2005/8/layout/cycle2"/>
    <dgm:cxn modelId="{E9680863-2FEB-104E-8210-601FA24C4703}" srcId="{E29D9105-0261-E94D-AC87-FF8611884F5F}" destId="{6B85B2CD-1B43-F34A-A697-AEC15A552AA7}" srcOrd="0" destOrd="0" parTransId="{50CE134C-0A25-FA46-B712-C034916D7A4B}" sibTransId="{FF669E2B-430C-BE47-9539-36CE5DE5AFAD}"/>
    <dgm:cxn modelId="{AAD3AB65-3775-B746-98A0-75DAB4F610D0}" srcId="{E29D9105-0261-E94D-AC87-FF8611884F5F}" destId="{1D09FCDC-CEFC-4E47-A8E2-4D7DDDDD1045}" srcOrd="3" destOrd="0" parTransId="{FEAA9621-6583-E446-A3E8-073B1987199E}" sibTransId="{11F09E7A-76BC-B04F-8472-1F368C268E96}"/>
    <dgm:cxn modelId="{FAD49A6C-E1FF-DD44-A21F-9D2A95004770}" type="presOf" srcId="{D6195FF4-51C0-114A-968F-BE4A468D7340}" destId="{485E677A-2DB6-344C-9E83-433668F02B25}" srcOrd="0" destOrd="0" presId="urn:microsoft.com/office/officeart/2005/8/layout/cycle2"/>
    <dgm:cxn modelId="{70F7566D-E8E5-3749-B401-424F809194D4}" srcId="{E29D9105-0261-E94D-AC87-FF8611884F5F}" destId="{C40B39C8-0CEF-FE41-BBB1-E92F170F7399}" srcOrd="4" destOrd="0" parTransId="{1CF21B8B-14F2-9D48-9EE6-69308F05E2E0}" sibTransId="{9EB997FE-5F50-F949-8620-943E797A95F9}"/>
    <dgm:cxn modelId="{D510FA6F-1AFD-6F46-9B38-7D62EDD15E28}" type="presOf" srcId="{9EB997FE-5F50-F949-8620-943E797A95F9}" destId="{F46E9D61-5688-2D4A-8305-189277F903DD}" srcOrd="1" destOrd="0" presId="urn:microsoft.com/office/officeart/2005/8/layout/cycle2"/>
    <dgm:cxn modelId="{9F4EBB85-BACF-7949-8E5B-32C33A8F49B4}" type="presOf" srcId="{D6195FF4-51C0-114A-968F-BE4A468D7340}" destId="{F3567A88-00B2-5B46-ADFC-4632FD002076}" srcOrd="1" destOrd="0" presId="urn:microsoft.com/office/officeart/2005/8/layout/cycle2"/>
    <dgm:cxn modelId="{23A6AB9F-EE76-124B-B06D-32F17F55BE96}" type="presOf" srcId="{C40B39C8-0CEF-FE41-BBB1-E92F170F7399}" destId="{57A22E88-8891-4643-8FC9-759D7B68A770}" srcOrd="0" destOrd="0" presId="urn:microsoft.com/office/officeart/2005/8/layout/cycle2"/>
    <dgm:cxn modelId="{EF9C28AD-66EB-1F43-BF99-E04C36548031}" type="presOf" srcId="{FF669E2B-430C-BE47-9539-36CE5DE5AFAD}" destId="{8803F234-B06B-E441-88AF-929A133DD892}" srcOrd="1" destOrd="0" presId="urn:microsoft.com/office/officeart/2005/8/layout/cycle2"/>
    <dgm:cxn modelId="{D7CFBDAD-32CE-534D-9F59-A37EEA196601}" type="presOf" srcId="{FF669E2B-430C-BE47-9539-36CE5DE5AFAD}" destId="{0B5DFE0A-9562-F746-9D8E-290A21E15708}" srcOrd="0" destOrd="0" presId="urn:microsoft.com/office/officeart/2005/8/layout/cycle2"/>
    <dgm:cxn modelId="{73623FBD-FD0E-254D-9C0B-8E244A91067F}" type="presOf" srcId="{08F10D3E-6445-7343-A696-F2CA2457724E}" destId="{5619E3EC-47DC-8648-968F-B80EC40E2B90}" srcOrd="0" destOrd="0" presId="urn:microsoft.com/office/officeart/2005/8/layout/cycle2"/>
    <dgm:cxn modelId="{C63F10BE-4882-6942-91E7-C39123D9E2BE}" type="presOf" srcId="{674482CA-E178-E141-B42D-1FF7BFB8949A}" destId="{2093A1F5-4152-674A-B83A-A1618F25FD47}" srcOrd="0" destOrd="0" presId="urn:microsoft.com/office/officeart/2005/8/layout/cycle2"/>
    <dgm:cxn modelId="{DEBDF4F2-221F-BB43-91F8-D0E83222DFF7}" type="presOf" srcId="{EF2C7CCD-115F-0547-904B-8973CD831A06}" destId="{36D7E05F-5E3F-8F46-9D4D-1F4231E1A6A5}" srcOrd="0" destOrd="0" presId="urn:microsoft.com/office/officeart/2005/8/layout/cycle2"/>
    <dgm:cxn modelId="{9B4F68F5-5F88-3C49-ABA9-2A6D2F2C4623}" type="presOf" srcId="{11F09E7A-76BC-B04F-8472-1F368C268E96}" destId="{FE51E141-EB7B-8346-850C-7E48FB0B7C34}" srcOrd="1" destOrd="0" presId="urn:microsoft.com/office/officeart/2005/8/layout/cycle2"/>
    <dgm:cxn modelId="{EB2804ED-11B4-6C47-9ED1-D4B4B349B12C}" type="presParOf" srcId="{BF6370EF-884C-5B49-B767-151D330AE65C}" destId="{A8F97FFF-7568-BC4F-832D-62DF1128B5B0}" srcOrd="0" destOrd="0" presId="urn:microsoft.com/office/officeart/2005/8/layout/cycle2"/>
    <dgm:cxn modelId="{B1F31880-9CE7-2A45-B512-698C9DF68104}" type="presParOf" srcId="{BF6370EF-884C-5B49-B767-151D330AE65C}" destId="{0B5DFE0A-9562-F746-9D8E-290A21E15708}" srcOrd="1" destOrd="0" presId="urn:microsoft.com/office/officeart/2005/8/layout/cycle2"/>
    <dgm:cxn modelId="{84BA69A5-07A3-3A46-9B94-996DEF153DFF}" type="presParOf" srcId="{0B5DFE0A-9562-F746-9D8E-290A21E15708}" destId="{8803F234-B06B-E441-88AF-929A133DD892}" srcOrd="0" destOrd="0" presId="urn:microsoft.com/office/officeart/2005/8/layout/cycle2"/>
    <dgm:cxn modelId="{968D45A6-3580-0840-93C7-C6235D1AFD8A}" type="presParOf" srcId="{BF6370EF-884C-5B49-B767-151D330AE65C}" destId="{2093A1F5-4152-674A-B83A-A1618F25FD47}" srcOrd="2" destOrd="0" presId="urn:microsoft.com/office/officeart/2005/8/layout/cycle2"/>
    <dgm:cxn modelId="{F1168372-34AA-F441-8907-2E8E9EC9D377}" type="presParOf" srcId="{BF6370EF-884C-5B49-B767-151D330AE65C}" destId="{5619E3EC-47DC-8648-968F-B80EC40E2B90}" srcOrd="3" destOrd="0" presId="urn:microsoft.com/office/officeart/2005/8/layout/cycle2"/>
    <dgm:cxn modelId="{CD58236E-A290-B74D-8810-D0F2C9F1117B}" type="presParOf" srcId="{5619E3EC-47DC-8648-968F-B80EC40E2B90}" destId="{415215CE-92A9-254A-8A47-01E19EDA2016}" srcOrd="0" destOrd="0" presId="urn:microsoft.com/office/officeart/2005/8/layout/cycle2"/>
    <dgm:cxn modelId="{86E95203-0372-3A4F-9517-431859BAE32A}" type="presParOf" srcId="{BF6370EF-884C-5B49-B767-151D330AE65C}" destId="{36D7E05F-5E3F-8F46-9D4D-1F4231E1A6A5}" srcOrd="4" destOrd="0" presId="urn:microsoft.com/office/officeart/2005/8/layout/cycle2"/>
    <dgm:cxn modelId="{E3F96D5A-9A8E-9F40-9A5A-AAFF75D74169}" type="presParOf" srcId="{BF6370EF-884C-5B49-B767-151D330AE65C}" destId="{485E677A-2DB6-344C-9E83-433668F02B25}" srcOrd="5" destOrd="0" presId="urn:microsoft.com/office/officeart/2005/8/layout/cycle2"/>
    <dgm:cxn modelId="{69DD0C05-082A-1745-A427-133EDFF95EC0}" type="presParOf" srcId="{485E677A-2DB6-344C-9E83-433668F02B25}" destId="{F3567A88-00B2-5B46-ADFC-4632FD002076}" srcOrd="0" destOrd="0" presId="urn:microsoft.com/office/officeart/2005/8/layout/cycle2"/>
    <dgm:cxn modelId="{D38010B6-2F1B-2D4F-9DE0-AB14E47B934F}" type="presParOf" srcId="{BF6370EF-884C-5B49-B767-151D330AE65C}" destId="{D915537C-1B3F-3F4F-BA57-63B55B910D1B}" srcOrd="6" destOrd="0" presId="urn:microsoft.com/office/officeart/2005/8/layout/cycle2"/>
    <dgm:cxn modelId="{96FDD5FA-4E37-0248-865E-CA04C437820D}" type="presParOf" srcId="{BF6370EF-884C-5B49-B767-151D330AE65C}" destId="{F20EE7FA-7BE6-9140-BB3B-1F6F9AB64FB0}" srcOrd="7" destOrd="0" presId="urn:microsoft.com/office/officeart/2005/8/layout/cycle2"/>
    <dgm:cxn modelId="{C57805AC-D60C-954C-B649-8E4D96565958}" type="presParOf" srcId="{F20EE7FA-7BE6-9140-BB3B-1F6F9AB64FB0}" destId="{FE51E141-EB7B-8346-850C-7E48FB0B7C34}" srcOrd="0" destOrd="0" presId="urn:microsoft.com/office/officeart/2005/8/layout/cycle2"/>
    <dgm:cxn modelId="{8ED9758F-C0E8-F64F-A577-4C9091884361}" type="presParOf" srcId="{BF6370EF-884C-5B49-B767-151D330AE65C}" destId="{57A22E88-8891-4643-8FC9-759D7B68A770}" srcOrd="8" destOrd="0" presId="urn:microsoft.com/office/officeart/2005/8/layout/cycle2"/>
    <dgm:cxn modelId="{83F36FE5-A8CF-114E-9070-85C00B1B0532}" type="presParOf" srcId="{BF6370EF-884C-5B49-B767-151D330AE65C}" destId="{6DDFAE78-166F-0848-9242-B6A75834CB68}" srcOrd="9" destOrd="0" presId="urn:microsoft.com/office/officeart/2005/8/layout/cycle2"/>
    <dgm:cxn modelId="{DEFB4F0A-8778-1047-85CB-DA2C59421AEF}" type="presParOf" srcId="{6DDFAE78-166F-0848-9242-B6A75834CB68}" destId="{F46E9D61-5688-2D4A-8305-189277F903D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2BFC6E-B996-3143-8F9A-CE221A35A04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BF849C0-F075-CD4B-A815-2F302E85DECC}">
      <dgm:prSet/>
      <dgm:spPr/>
      <dgm:t>
        <a:bodyPr/>
        <a:lstStyle/>
        <a:p>
          <a:pPr algn="ctr"/>
          <a:r>
            <a:rPr lang="en-US" dirty="0"/>
            <a:t>Form Work Schedule – One Set</a:t>
          </a:r>
        </a:p>
      </dgm:t>
    </dgm:pt>
    <dgm:pt modelId="{F92F5C47-3EC0-254C-B3B3-5F90B7022CB6}" type="parTrans" cxnId="{F88C4226-B47A-764B-A1DD-6049587B1CC9}">
      <dgm:prSet/>
      <dgm:spPr/>
      <dgm:t>
        <a:bodyPr/>
        <a:lstStyle/>
        <a:p>
          <a:endParaRPr lang="en-US"/>
        </a:p>
      </dgm:t>
    </dgm:pt>
    <dgm:pt modelId="{071C43C5-DF50-C640-A620-DFB0D618539D}" type="sibTrans" cxnId="{F88C4226-B47A-764B-A1DD-6049587B1CC9}">
      <dgm:prSet/>
      <dgm:spPr/>
      <dgm:t>
        <a:bodyPr/>
        <a:lstStyle/>
        <a:p>
          <a:endParaRPr lang="en-US"/>
        </a:p>
      </dgm:t>
    </dgm:pt>
    <dgm:pt modelId="{AC1576A9-E455-1340-A5A9-3D797DE6A47D}" type="pres">
      <dgm:prSet presAssocID="{502BFC6E-B996-3143-8F9A-CE221A35A048}" presName="linear" presStyleCnt="0">
        <dgm:presLayoutVars>
          <dgm:animLvl val="lvl"/>
          <dgm:resizeHandles val="exact"/>
        </dgm:presLayoutVars>
      </dgm:prSet>
      <dgm:spPr/>
    </dgm:pt>
    <dgm:pt modelId="{F6B5C301-8F5F-B445-84DE-6FFC33D54B95}" type="pres">
      <dgm:prSet presAssocID="{2BF849C0-F075-CD4B-A815-2F302E85DECC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F88C4226-B47A-764B-A1DD-6049587B1CC9}" srcId="{502BFC6E-B996-3143-8F9A-CE221A35A048}" destId="{2BF849C0-F075-CD4B-A815-2F302E85DECC}" srcOrd="0" destOrd="0" parTransId="{F92F5C47-3EC0-254C-B3B3-5F90B7022CB6}" sibTransId="{071C43C5-DF50-C640-A620-DFB0D618539D}"/>
    <dgm:cxn modelId="{0833655A-6760-6243-8178-62302DF83D37}" type="presOf" srcId="{502BFC6E-B996-3143-8F9A-CE221A35A048}" destId="{AC1576A9-E455-1340-A5A9-3D797DE6A47D}" srcOrd="0" destOrd="0" presId="urn:microsoft.com/office/officeart/2005/8/layout/vList2"/>
    <dgm:cxn modelId="{66E125A5-6D98-6440-B846-3A2090DFB568}" type="presOf" srcId="{2BF849C0-F075-CD4B-A815-2F302E85DECC}" destId="{F6B5C301-8F5F-B445-84DE-6FFC33D54B95}" srcOrd="0" destOrd="0" presId="urn:microsoft.com/office/officeart/2005/8/layout/vList2"/>
    <dgm:cxn modelId="{22A9279B-AFB6-F14D-912E-3F44BD9F867D}" type="presParOf" srcId="{AC1576A9-E455-1340-A5A9-3D797DE6A47D}" destId="{F6B5C301-8F5F-B445-84DE-6FFC33D54B9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4CD175-4227-F449-B7C6-53DBBFFC1E1F}" type="doc">
      <dgm:prSet loTypeId="urn:microsoft.com/office/officeart/2005/8/layout/hierarchy4" loCatId="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85A51F-FDFF-1E45-BE5C-8DA8E94585EC}">
      <dgm:prSet/>
      <dgm:spPr/>
      <dgm:t>
        <a:bodyPr/>
        <a:lstStyle/>
        <a:p>
          <a:r>
            <a:rPr lang="en-US" dirty="0"/>
            <a:t>Deployment</a:t>
          </a:r>
        </a:p>
      </dgm:t>
    </dgm:pt>
    <dgm:pt modelId="{AEC3C29E-631C-DB4F-9C56-8DA2870B56FA}" type="parTrans" cxnId="{F11703DD-ED7B-2B43-B3FC-FDE7A8325FEE}">
      <dgm:prSet/>
      <dgm:spPr/>
      <dgm:t>
        <a:bodyPr/>
        <a:lstStyle/>
        <a:p>
          <a:endParaRPr lang="en-US"/>
        </a:p>
      </dgm:t>
    </dgm:pt>
    <dgm:pt modelId="{2BE52A2A-9F4B-2C4F-A967-4A89BEFFFD92}" type="sibTrans" cxnId="{F11703DD-ED7B-2B43-B3FC-FDE7A8325FEE}">
      <dgm:prSet/>
      <dgm:spPr/>
      <dgm:t>
        <a:bodyPr/>
        <a:lstStyle/>
        <a:p>
          <a:endParaRPr lang="en-US"/>
        </a:p>
      </dgm:t>
    </dgm:pt>
    <dgm:pt modelId="{ADE07620-332E-8941-9AB9-C0D3D3820494}">
      <dgm:prSet/>
      <dgm:spPr/>
      <dgm:t>
        <a:bodyPr/>
        <a:lstStyle/>
        <a:p>
          <a:r>
            <a:rPr lang="en-US"/>
            <a:t>Consider 25 working days in a month</a:t>
          </a:r>
        </a:p>
      </dgm:t>
    </dgm:pt>
    <dgm:pt modelId="{3DDE34AA-C040-0541-BCA9-3A7CBAF4C827}" type="parTrans" cxnId="{53929577-E807-5A41-86A3-51DB0E7304E9}">
      <dgm:prSet/>
      <dgm:spPr/>
      <dgm:t>
        <a:bodyPr/>
        <a:lstStyle/>
        <a:p>
          <a:endParaRPr lang="en-US"/>
        </a:p>
      </dgm:t>
    </dgm:pt>
    <dgm:pt modelId="{CE12A11D-320D-7F41-B1F7-F5E3847B8C84}" type="sibTrans" cxnId="{53929577-E807-5A41-86A3-51DB0E7304E9}">
      <dgm:prSet/>
      <dgm:spPr/>
      <dgm:t>
        <a:bodyPr/>
        <a:lstStyle/>
        <a:p>
          <a:endParaRPr lang="en-US"/>
        </a:p>
      </dgm:t>
    </dgm:pt>
    <dgm:pt modelId="{B21813A3-A9C3-AD4F-83D2-9048C43EB5A4}">
      <dgm:prSet/>
      <dgm:spPr/>
      <dgm:t>
        <a:bodyPr/>
        <a:lstStyle/>
        <a:p>
          <a:r>
            <a:rPr lang="en-US" dirty="0"/>
            <a:t>No of flats per month for 1 set – 5 Flats</a:t>
          </a:r>
        </a:p>
      </dgm:t>
    </dgm:pt>
    <dgm:pt modelId="{890D4890-8406-3041-ACB6-FCE568D3C24B}" type="parTrans" cxnId="{CEABE0A2-0616-7244-93F7-AE31DDDF510B}">
      <dgm:prSet/>
      <dgm:spPr/>
      <dgm:t>
        <a:bodyPr/>
        <a:lstStyle/>
        <a:p>
          <a:endParaRPr lang="en-US"/>
        </a:p>
      </dgm:t>
    </dgm:pt>
    <dgm:pt modelId="{D80CCDB5-B25C-954F-8BF4-765C4C52A2D7}" type="sibTrans" cxnId="{CEABE0A2-0616-7244-93F7-AE31DDDF510B}">
      <dgm:prSet/>
      <dgm:spPr/>
      <dgm:t>
        <a:bodyPr/>
        <a:lstStyle/>
        <a:p>
          <a:endParaRPr lang="en-US"/>
        </a:p>
      </dgm:t>
    </dgm:pt>
    <dgm:pt modelId="{7C50EB63-5ADF-5543-B6DD-34CF0E48A7CE}">
      <dgm:prSet/>
      <dgm:spPr/>
      <dgm:t>
        <a:bodyPr/>
        <a:lstStyle/>
        <a:p>
          <a:r>
            <a:rPr lang="en-US"/>
            <a:t>To finish in 120 days. Sets to be deployed – 5 sets</a:t>
          </a:r>
        </a:p>
      </dgm:t>
    </dgm:pt>
    <dgm:pt modelId="{CF23203D-2449-6541-9EA2-C7F502401A91}" type="parTrans" cxnId="{DD0C6692-D952-6C41-B6B8-7A729D374654}">
      <dgm:prSet/>
      <dgm:spPr/>
      <dgm:t>
        <a:bodyPr/>
        <a:lstStyle/>
        <a:p>
          <a:endParaRPr lang="en-US"/>
        </a:p>
      </dgm:t>
    </dgm:pt>
    <dgm:pt modelId="{89CD1635-C370-AA45-A870-03311163458B}" type="sibTrans" cxnId="{DD0C6692-D952-6C41-B6B8-7A729D374654}">
      <dgm:prSet/>
      <dgm:spPr/>
      <dgm:t>
        <a:bodyPr/>
        <a:lstStyle/>
        <a:p>
          <a:endParaRPr lang="en-US"/>
        </a:p>
      </dgm:t>
    </dgm:pt>
    <dgm:pt modelId="{B8ADAF00-AB42-3143-9CEE-EABA6434DDB6}" type="pres">
      <dgm:prSet presAssocID="{E64CD175-4227-F449-B7C6-53DBBFFC1E1F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A0BC727-6105-3740-87E9-22DA66AD625D}" type="pres">
      <dgm:prSet presAssocID="{F285A51F-FDFF-1E45-BE5C-8DA8E94585EC}" presName="vertOne" presStyleCnt="0"/>
      <dgm:spPr/>
    </dgm:pt>
    <dgm:pt modelId="{CA38C9F1-BE6F-714A-9961-4D8B8ABEDF43}" type="pres">
      <dgm:prSet presAssocID="{F285A51F-FDFF-1E45-BE5C-8DA8E94585EC}" presName="txOne" presStyleLbl="node0" presStyleIdx="0" presStyleCnt="1">
        <dgm:presLayoutVars>
          <dgm:chPref val="3"/>
        </dgm:presLayoutVars>
      </dgm:prSet>
      <dgm:spPr/>
    </dgm:pt>
    <dgm:pt modelId="{6ABDE148-BFBA-DD40-A381-7E0C634C4F2C}" type="pres">
      <dgm:prSet presAssocID="{F285A51F-FDFF-1E45-BE5C-8DA8E94585EC}" presName="parTransOne" presStyleCnt="0"/>
      <dgm:spPr/>
    </dgm:pt>
    <dgm:pt modelId="{4AC60DA3-0431-2449-B9EE-DC641F3C0E96}" type="pres">
      <dgm:prSet presAssocID="{F285A51F-FDFF-1E45-BE5C-8DA8E94585EC}" presName="horzOne" presStyleCnt="0"/>
      <dgm:spPr/>
    </dgm:pt>
    <dgm:pt modelId="{DCC858EA-DFD4-7A4E-880D-A4DC7F1DA2B5}" type="pres">
      <dgm:prSet presAssocID="{ADE07620-332E-8941-9AB9-C0D3D3820494}" presName="vertTwo" presStyleCnt="0"/>
      <dgm:spPr/>
    </dgm:pt>
    <dgm:pt modelId="{14812FF8-BB14-E041-92D8-78235636EDA7}" type="pres">
      <dgm:prSet presAssocID="{ADE07620-332E-8941-9AB9-C0D3D3820494}" presName="txTwo" presStyleLbl="node2" presStyleIdx="0" presStyleCnt="3">
        <dgm:presLayoutVars>
          <dgm:chPref val="3"/>
        </dgm:presLayoutVars>
      </dgm:prSet>
      <dgm:spPr/>
    </dgm:pt>
    <dgm:pt modelId="{1D5D51D9-FF66-EA42-A44D-A33CB0CE7923}" type="pres">
      <dgm:prSet presAssocID="{ADE07620-332E-8941-9AB9-C0D3D3820494}" presName="horzTwo" presStyleCnt="0"/>
      <dgm:spPr/>
    </dgm:pt>
    <dgm:pt modelId="{D245DBEE-1196-484F-AB7C-74A37AFCF4D7}" type="pres">
      <dgm:prSet presAssocID="{CE12A11D-320D-7F41-B1F7-F5E3847B8C84}" presName="sibSpaceTwo" presStyleCnt="0"/>
      <dgm:spPr/>
    </dgm:pt>
    <dgm:pt modelId="{FED432BC-3136-A641-BC91-B59C3E88BE1D}" type="pres">
      <dgm:prSet presAssocID="{B21813A3-A9C3-AD4F-83D2-9048C43EB5A4}" presName="vertTwo" presStyleCnt="0"/>
      <dgm:spPr/>
    </dgm:pt>
    <dgm:pt modelId="{9F30FE46-C7CD-B047-8234-D16B9B0A4F16}" type="pres">
      <dgm:prSet presAssocID="{B21813A3-A9C3-AD4F-83D2-9048C43EB5A4}" presName="txTwo" presStyleLbl="node2" presStyleIdx="1" presStyleCnt="3">
        <dgm:presLayoutVars>
          <dgm:chPref val="3"/>
        </dgm:presLayoutVars>
      </dgm:prSet>
      <dgm:spPr/>
    </dgm:pt>
    <dgm:pt modelId="{F1B8A860-A9EF-514D-8B0C-E8C230E73D84}" type="pres">
      <dgm:prSet presAssocID="{B21813A3-A9C3-AD4F-83D2-9048C43EB5A4}" presName="horzTwo" presStyleCnt="0"/>
      <dgm:spPr/>
    </dgm:pt>
    <dgm:pt modelId="{213BC3E4-F8BC-8D4F-B45B-EFFA75A657E0}" type="pres">
      <dgm:prSet presAssocID="{D80CCDB5-B25C-954F-8BF4-765C4C52A2D7}" presName="sibSpaceTwo" presStyleCnt="0"/>
      <dgm:spPr/>
    </dgm:pt>
    <dgm:pt modelId="{AA7F5FCB-2334-904C-AD17-D48AAB3F2A36}" type="pres">
      <dgm:prSet presAssocID="{7C50EB63-5ADF-5543-B6DD-34CF0E48A7CE}" presName="vertTwo" presStyleCnt="0"/>
      <dgm:spPr/>
    </dgm:pt>
    <dgm:pt modelId="{E16076ED-EA58-3647-8710-4C36DB7615C5}" type="pres">
      <dgm:prSet presAssocID="{7C50EB63-5ADF-5543-B6DD-34CF0E48A7CE}" presName="txTwo" presStyleLbl="node2" presStyleIdx="2" presStyleCnt="3">
        <dgm:presLayoutVars>
          <dgm:chPref val="3"/>
        </dgm:presLayoutVars>
      </dgm:prSet>
      <dgm:spPr/>
    </dgm:pt>
    <dgm:pt modelId="{20772350-04C6-AC4A-AB33-A6834B1B0C65}" type="pres">
      <dgm:prSet presAssocID="{7C50EB63-5ADF-5543-B6DD-34CF0E48A7CE}" presName="horzTwo" presStyleCnt="0"/>
      <dgm:spPr/>
    </dgm:pt>
  </dgm:ptLst>
  <dgm:cxnLst>
    <dgm:cxn modelId="{E6D7D815-5AD2-4941-943C-A5506C3D323A}" type="presOf" srcId="{ADE07620-332E-8941-9AB9-C0D3D3820494}" destId="{14812FF8-BB14-E041-92D8-78235636EDA7}" srcOrd="0" destOrd="0" presId="urn:microsoft.com/office/officeart/2005/8/layout/hierarchy4"/>
    <dgm:cxn modelId="{18DCC72F-6D3D-7D46-9960-88A7ACB3A17B}" type="presOf" srcId="{F285A51F-FDFF-1E45-BE5C-8DA8E94585EC}" destId="{CA38C9F1-BE6F-714A-9961-4D8B8ABEDF43}" srcOrd="0" destOrd="0" presId="urn:microsoft.com/office/officeart/2005/8/layout/hierarchy4"/>
    <dgm:cxn modelId="{AC479543-391C-F246-826A-6BD77AE8A5F6}" type="presOf" srcId="{B21813A3-A9C3-AD4F-83D2-9048C43EB5A4}" destId="{9F30FE46-C7CD-B047-8234-D16B9B0A4F16}" srcOrd="0" destOrd="0" presId="urn:microsoft.com/office/officeart/2005/8/layout/hierarchy4"/>
    <dgm:cxn modelId="{0D5CC54E-B723-5846-A051-68152417971B}" type="presOf" srcId="{7C50EB63-5ADF-5543-B6DD-34CF0E48A7CE}" destId="{E16076ED-EA58-3647-8710-4C36DB7615C5}" srcOrd="0" destOrd="0" presId="urn:microsoft.com/office/officeart/2005/8/layout/hierarchy4"/>
    <dgm:cxn modelId="{53929577-E807-5A41-86A3-51DB0E7304E9}" srcId="{F285A51F-FDFF-1E45-BE5C-8DA8E94585EC}" destId="{ADE07620-332E-8941-9AB9-C0D3D3820494}" srcOrd="0" destOrd="0" parTransId="{3DDE34AA-C040-0541-BCA9-3A7CBAF4C827}" sibTransId="{CE12A11D-320D-7F41-B1F7-F5E3847B8C84}"/>
    <dgm:cxn modelId="{DD0C6692-D952-6C41-B6B8-7A729D374654}" srcId="{F285A51F-FDFF-1E45-BE5C-8DA8E94585EC}" destId="{7C50EB63-5ADF-5543-B6DD-34CF0E48A7CE}" srcOrd="2" destOrd="0" parTransId="{CF23203D-2449-6541-9EA2-C7F502401A91}" sibTransId="{89CD1635-C370-AA45-A870-03311163458B}"/>
    <dgm:cxn modelId="{AA76F49C-D163-3C44-B2BB-336B5BAB6A31}" type="presOf" srcId="{E64CD175-4227-F449-B7C6-53DBBFFC1E1F}" destId="{B8ADAF00-AB42-3143-9CEE-EABA6434DDB6}" srcOrd="0" destOrd="0" presId="urn:microsoft.com/office/officeart/2005/8/layout/hierarchy4"/>
    <dgm:cxn modelId="{CEABE0A2-0616-7244-93F7-AE31DDDF510B}" srcId="{F285A51F-FDFF-1E45-BE5C-8DA8E94585EC}" destId="{B21813A3-A9C3-AD4F-83D2-9048C43EB5A4}" srcOrd="1" destOrd="0" parTransId="{890D4890-8406-3041-ACB6-FCE568D3C24B}" sibTransId="{D80CCDB5-B25C-954F-8BF4-765C4C52A2D7}"/>
    <dgm:cxn modelId="{F11703DD-ED7B-2B43-B3FC-FDE7A8325FEE}" srcId="{E64CD175-4227-F449-B7C6-53DBBFFC1E1F}" destId="{F285A51F-FDFF-1E45-BE5C-8DA8E94585EC}" srcOrd="0" destOrd="0" parTransId="{AEC3C29E-631C-DB4F-9C56-8DA2870B56FA}" sibTransId="{2BE52A2A-9F4B-2C4F-A967-4A89BEFFFD92}"/>
    <dgm:cxn modelId="{57869755-4F3E-5347-AA38-59575A3931AD}" type="presParOf" srcId="{B8ADAF00-AB42-3143-9CEE-EABA6434DDB6}" destId="{6A0BC727-6105-3740-87E9-22DA66AD625D}" srcOrd="0" destOrd="0" presId="urn:microsoft.com/office/officeart/2005/8/layout/hierarchy4"/>
    <dgm:cxn modelId="{D746FDD1-4582-DA4D-973F-E72B9BE45CD5}" type="presParOf" srcId="{6A0BC727-6105-3740-87E9-22DA66AD625D}" destId="{CA38C9F1-BE6F-714A-9961-4D8B8ABEDF43}" srcOrd="0" destOrd="0" presId="urn:microsoft.com/office/officeart/2005/8/layout/hierarchy4"/>
    <dgm:cxn modelId="{1C1C2EB6-8051-2747-BD1F-7C7CD15393D7}" type="presParOf" srcId="{6A0BC727-6105-3740-87E9-22DA66AD625D}" destId="{6ABDE148-BFBA-DD40-A381-7E0C634C4F2C}" srcOrd="1" destOrd="0" presId="urn:microsoft.com/office/officeart/2005/8/layout/hierarchy4"/>
    <dgm:cxn modelId="{C3F425A1-75B6-2D49-9A88-9C34EC353424}" type="presParOf" srcId="{6A0BC727-6105-3740-87E9-22DA66AD625D}" destId="{4AC60DA3-0431-2449-B9EE-DC641F3C0E96}" srcOrd="2" destOrd="0" presId="urn:microsoft.com/office/officeart/2005/8/layout/hierarchy4"/>
    <dgm:cxn modelId="{FD62D078-7989-F349-961C-303ECD97364D}" type="presParOf" srcId="{4AC60DA3-0431-2449-B9EE-DC641F3C0E96}" destId="{DCC858EA-DFD4-7A4E-880D-A4DC7F1DA2B5}" srcOrd="0" destOrd="0" presId="urn:microsoft.com/office/officeart/2005/8/layout/hierarchy4"/>
    <dgm:cxn modelId="{40460135-ACD3-E94B-B0D3-58A86FEFF70C}" type="presParOf" srcId="{DCC858EA-DFD4-7A4E-880D-A4DC7F1DA2B5}" destId="{14812FF8-BB14-E041-92D8-78235636EDA7}" srcOrd="0" destOrd="0" presId="urn:microsoft.com/office/officeart/2005/8/layout/hierarchy4"/>
    <dgm:cxn modelId="{01FB64E5-181C-4846-AA69-513202C5EC9B}" type="presParOf" srcId="{DCC858EA-DFD4-7A4E-880D-A4DC7F1DA2B5}" destId="{1D5D51D9-FF66-EA42-A44D-A33CB0CE7923}" srcOrd="1" destOrd="0" presId="urn:microsoft.com/office/officeart/2005/8/layout/hierarchy4"/>
    <dgm:cxn modelId="{02158C2C-615E-F644-A550-D3170AAC3F5A}" type="presParOf" srcId="{4AC60DA3-0431-2449-B9EE-DC641F3C0E96}" destId="{D245DBEE-1196-484F-AB7C-74A37AFCF4D7}" srcOrd="1" destOrd="0" presId="urn:microsoft.com/office/officeart/2005/8/layout/hierarchy4"/>
    <dgm:cxn modelId="{FAFC3DC0-61EF-2D44-BD40-93225421DE18}" type="presParOf" srcId="{4AC60DA3-0431-2449-B9EE-DC641F3C0E96}" destId="{FED432BC-3136-A641-BC91-B59C3E88BE1D}" srcOrd="2" destOrd="0" presId="urn:microsoft.com/office/officeart/2005/8/layout/hierarchy4"/>
    <dgm:cxn modelId="{BF8F2036-6CC7-D84F-8271-36B91A2A2651}" type="presParOf" srcId="{FED432BC-3136-A641-BC91-B59C3E88BE1D}" destId="{9F30FE46-C7CD-B047-8234-D16B9B0A4F16}" srcOrd="0" destOrd="0" presId="urn:microsoft.com/office/officeart/2005/8/layout/hierarchy4"/>
    <dgm:cxn modelId="{125CA765-D05E-1F42-AC59-D0D1DB9F9F88}" type="presParOf" srcId="{FED432BC-3136-A641-BC91-B59C3E88BE1D}" destId="{F1B8A860-A9EF-514D-8B0C-E8C230E73D84}" srcOrd="1" destOrd="0" presId="urn:microsoft.com/office/officeart/2005/8/layout/hierarchy4"/>
    <dgm:cxn modelId="{BBDBFB00-68A7-9546-B3C9-E49E770A22D2}" type="presParOf" srcId="{4AC60DA3-0431-2449-B9EE-DC641F3C0E96}" destId="{213BC3E4-F8BC-8D4F-B45B-EFFA75A657E0}" srcOrd="3" destOrd="0" presId="urn:microsoft.com/office/officeart/2005/8/layout/hierarchy4"/>
    <dgm:cxn modelId="{0F15C8FF-7069-124F-A087-A7977AB1F5FB}" type="presParOf" srcId="{4AC60DA3-0431-2449-B9EE-DC641F3C0E96}" destId="{AA7F5FCB-2334-904C-AD17-D48AAB3F2A36}" srcOrd="4" destOrd="0" presId="urn:microsoft.com/office/officeart/2005/8/layout/hierarchy4"/>
    <dgm:cxn modelId="{D9BB037C-08E7-A844-AD20-5273308B7EE9}" type="presParOf" srcId="{AA7F5FCB-2334-904C-AD17-D48AAB3F2A36}" destId="{E16076ED-EA58-3647-8710-4C36DB7615C5}" srcOrd="0" destOrd="0" presId="urn:microsoft.com/office/officeart/2005/8/layout/hierarchy4"/>
    <dgm:cxn modelId="{E0412CBA-9049-4845-A869-0C45897C8B9A}" type="presParOf" srcId="{AA7F5FCB-2334-904C-AD17-D48AAB3F2A36}" destId="{20772350-04C6-AC4A-AB33-A6834B1B0C6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B0A955B-365D-9046-B265-571422BF1FC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0984CD1-02CA-564B-883E-00AB2F5CB46A}">
      <dgm:prSet/>
      <dgm:spPr/>
      <dgm:t>
        <a:bodyPr/>
        <a:lstStyle/>
        <a:p>
          <a:r>
            <a:rPr lang="en-US"/>
            <a:t>Total Floor plate – 20,000 sft</a:t>
          </a:r>
        </a:p>
      </dgm:t>
    </dgm:pt>
    <dgm:pt modelId="{381009EA-928B-1040-B291-5F6E61661D99}" type="parTrans" cxnId="{A0059EE1-E156-2041-97CB-59DD68E7E703}">
      <dgm:prSet/>
      <dgm:spPr/>
      <dgm:t>
        <a:bodyPr/>
        <a:lstStyle/>
        <a:p>
          <a:endParaRPr lang="en-US"/>
        </a:p>
      </dgm:t>
    </dgm:pt>
    <dgm:pt modelId="{C26804C1-E145-2846-B245-976B0631EDD8}" type="sibTrans" cxnId="{A0059EE1-E156-2041-97CB-59DD68E7E703}">
      <dgm:prSet/>
      <dgm:spPr/>
      <dgm:t>
        <a:bodyPr/>
        <a:lstStyle/>
        <a:p>
          <a:endParaRPr lang="en-US"/>
        </a:p>
      </dgm:t>
    </dgm:pt>
    <dgm:pt modelId="{E6DB1441-E9B1-5141-9A0D-B182A8F291DE}">
      <dgm:prSet/>
      <dgm:spPr/>
      <dgm:t>
        <a:bodyPr/>
        <a:lstStyle/>
        <a:p>
          <a:r>
            <a:rPr lang="en-US" dirty="0"/>
            <a:t>Plinth Area - 16,650 sft (considering 20% CA)</a:t>
          </a:r>
        </a:p>
      </dgm:t>
    </dgm:pt>
    <dgm:pt modelId="{33059536-3B26-F945-B8B9-82B67AF74D34}" type="parTrans" cxnId="{D2632A95-8800-5140-96BE-17B4F8E6E4CB}">
      <dgm:prSet/>
      <dgm:spPr/>
      <dgm:t>
        <a:bodyPr/>
        <a:lstStyle/>
        <a:p>
          <a:endParaRPr lang="en-US"/>
        </a:p>
      </dgm:t>
    </dgm:pt>
    <dgm:pt modelId="{BEC3B0CB-A506-E14A-8A90-3C22FB6B4044}" type="sibTrans" cxnId="{D2632A95-8800-5140-96BE-17B4F8E6E4CB}">
      <dgm:prSet/>
      <dgm:spPr/>
      <dgm:t>
        <a:bodyPr/>
        <a:lstStyle/>
        <a:p>
          <a:endParaRPr lang="en-US"/>
        </a:p>
      </dgm:t>
    </dgm:pt>
    <dgm:pt modelId="{FBB59340-9F38-574B-B536-D655828D5E63}">
      <dgm:prSet/>
      <dgm:spPr/>
      <dgm:t>
        <a:bodyPr/>
        <a:lstStyle/>
        <a:p>
          <a:r>
            <a:rPr lang="en-US" dirty="0"/>
            <a:t>FW area for 5 sets of Flats area – 4160 sft</a:t>
          </a:r>
        </a:p>
      </dgm:t>
    </dgm:pt>
    <dgm:pt modelId="{BFC9BD7B-A85F-8C48-A8DF-37D800C26701}" type="parTrans" cxnId="{3675A752-ABED-B74E-A9B4-43C6581D02DD}">
      <dgm:prSet/>
      <dgm:spPr/>
      <dgm:t>
        <a:bodyPr/>
        <a:lstStyle/>
        <a:p>
          <a:endParaRPr lang="en-US"/>
        </a:p>
      </dgm:t>
    </dgm:pt>
    <dgm:pt modelId="{00E1E1EC-5E98-B749-9147-51417534417D}" type="sibTrans" cxnId="{3675A752-ABED-B74E-A9B4-43C6581D02DD}">
      <dgm:prSet/>
      <dgm:spPr/>
      <dgm:t>
        <a:bodyPr/>
        <a:lstStyle/>
        <a:p>
          <a:endParaRPr lang="en-US"/>
        </a:p>
      </dgm:t>
    </dgm:pt>
    <dgm:pt modelId="{AC7779B9-6A84-6242-8D65-E041161DD1EA}">
      <dgm:prSet/>
      <dgm:spPr/>
      <dgm:t>
        <a:bodyPr/>
        <a:lstStyle/>
        <a:p>
          <a:r>
            <a:rPr lang="en-US" dirty="0"/>
            <a:t>FW area for Corridor area 50% deployment – 1675 sft</a:t>
          </a:r>
        </a:p>
      </dgm:t>
    </dgm:pt>
    <dgm:pt modelId="{576049C1-6E93-B847-B389-74816C0D5298}" type="parTrans" cxnId="{E0F84743-BA55-E940-A4F7-1C7DD1B489DA}">
      <dgm:prSet/>
      <dgm:spPr/>
      <dgm:t>
        <a:bodyPr/>
        <a:lstStyle/>
        <a:p>
          <a:endParaRPr lang="en-US"/>
        </a:p>
      </dgm:t>
    </dgm:pt>
    <dgm:pt modelId="{D0E6AD3A-ED13-694C-B5B0-4C09D0835A4F}" type="sibTrans" cxnId="{E0F84743-BA55-E940-A4F7-1C7DD1B489DA}">
      <dgm:prSet/>
      <dgm:spPr/>
      <dgm:t>
        <a:bodyPr/>
        <a:lstStyle/>
        <a:p>
          <a:endParaRPr lang="en-US"/>
        </a:p>
      </dgm:t>
    </dgm:pt>
    <dgm:pt modelId="{62B1B94F-5747-DC45-9FA9-A34B09637E21}">
      <dgm:prSet/>
      <dgm:spPr/>
      <dgm:t>
        <a:bodyPr/>
        <a:lstStyle/>
        <a:p>
          <a:r>
            <a:rPr lang="en-US" dirty="0"/>
            <a:t>Total FW Area required – 5835 sft (542 Sqm)</a:t>
          </a:r>
        </a:p>
      </dgm:t>
    </dgm:pt>
    <dgm:pt modelId="{FD443759-6B43-E140-8F08-640A8D0D33CC}" type="parTrans" cxnId="{80232D1E-B9A6-A54B-9B86-A6BAEBD9CBDF}">
      <dgm:prSet/>
      <dgm:spPr/>
      <dgm:t>
        <a:bodyPr/>
        <a:lstStyle/>
        <a:p>
          <a:endParaRPr lang="en-US"/>
        </a:p>
      </dgm:t>
    </dgm:pt>
    <dgm:pt modelId="{D7C9CEC0-614E-B047-A1F1-D0F19DC86473}" type="sibTrans" cxnId="{80232D1E-B9A6-A54B-9B86-A6BAEBD9CBDF}">
      <dgm:prSet/>
      <dgm:spPr/>
      <dgm:t>
        <a:bodyPr/>
        <a:lstStyle/>
        <a:p>
          <a:endParaRPr lang="en-US"/>
        </a:p>
      </dgm:t>
    </dgm:pt>
    <dgm:pt modelId="{FEC3354F-C595-9946-88BE-261BA8F613A6}">
      <dgm:prSet/>
      <dgm:spPr/>
      <dgm:t>
        <a:bodyPr/>
        <a:lstStyle/>
        <a:p>
          <a:r>
            <a:rPr lang="en-US" dirty="0"/>
            <a:t>Cost of FW @Rs 17000 per sqm – Rs 92.15 Lakhs</a:t>
          </a:r>
        </a:p>
      </dgm:t>
    </dgm:pt>
    <dgm:pt modelId="{5237843E-95A6-9B4A-8F8A-F60D0D65C23E}" type="parTrans" cxnId="{6D0B686B-F6FF-FC49-9945-FD0477A2B68E}">
      <dgm:prSet/>
      <dgm:spPr/>
      <dgm:t>
        <a:bodyPr/>
        <a:lstStyle/>
        <a:p>
          <a:endParaRPr lang="en-US"/>
        </a:p>
      </dgm:t>
    </dgm:pt>
    <dgm:pt modelId="{56A727E2-27E3-6842-A359-76EF615A6C7B}" type="sibTrans" cxnId="{6D0B686B-F6FF-FC49-9945-FD0477A2B68E}">
      <dgm:prSet/>
      <dgm:spPr/>
      <dgm:t>
        <a:bodyPr/>
        <a:lstStyle/>
        <a:p>
          <a:endParaRPr lang="en-US"/>
        </a:p>
      </dgm:t>
    </dgm:pt>
    <dgm:pt modelId="{8BB2CA39-793A-6D4A-9958-247405AB2B9D}">
      <dgm:prSet/>
      <dgm:spPr/>
      <dgm:t>
        <a:bodyPr/>
        <a:lstStyle/>
        <a:p>
          <a:r>
            <a:rPr lang="en-US" b="1" dirty="0"/>
            <a:t>Slab Qty Needed:</a:t>
          </a:r>
        </a:p>
      </dgm:t>
    </dgm:pt>
    <dgm:pt modelId="{59FFAF75-5F0E-C241-8D7A-4D2A675B3441}" type="parTrans" cxnId="{E9771161-E1DE-1C4D-A33E-7DAB3B4C69D8}">
      <dgm:prSet/>
      <dgm:spPr/>
      <dgm:t>
        <a:bodyPr/>
        <a:lstStyle/>
        <a:p>
          <a:endParaRPr lang="en-US"/>
        </a:p>
      </dgm:t>
    </dgm:pt>
    <dgm:pt modelId="{D91E578C-7364-244C-BF01-5AF76D498EFF}" type="sibTrans" cxnId="{E9771161-E1DE-1C4D-A33E-7DAB3B4C69D8}">
      <dgm:prSet/>
      <dgm:spPr/>
      <dgm:t>
        <a:bodyPr/>
        <a:lstStyle/>
        <a:p>
          <a:endParaRPr lang="en-US"/>
        </a:p>
      </dgm:t>
    </dgm:pt>
    <dgm:pt modelId="{50670449-83A1-DF46-BFB8-ADC792DC2225}" type="pres">
      <dgm:prSet presAssocID="{3B0A955B-365D-9046-B265-571422BF1FC5}" presName="linear" presStyleCnt="0">
        <dgm:presLayoutVars>
          <dgm:animLvl val="lvl"/>
          <dgm:resizeHandles val="exact"/>
        </dgm:presLayoutVars>
      </dgm:prSet>
      <dgm:spPr/>
    </dgm:pt>
    <dgm:pt modelId="{CF130965-C1DC-1645-99E1-F42239BCE890}" type="pres">
      <dgm:prSet presAssocID="{8BB2CA39-793A-6D4A-9958-247405AB2B9D}" presName="parentText" presStyleLbl="node1" presStyleIdx="0" presStyleCnt="7" custLinFactNeighborX="-4330" custLinFactNeighborY="-25140">
        <dgm:presLayoutVars>
          <dgm:chMax val="0"/>
          <dgm:bulletEnabled val="1"/>
        </dgm:presLayoutVars>
      </dgm:prSet>
      <dgm:spPr/>
    </dgm:pt>
    <dgm:pt modelId="{31504331-EE83-C547-88C6-4AF1F5418B37}" type="pres">
      <dgm:prSet presAssocID="{D91E578C-7364-244C-BF01-5AF76D498EFF}" presName="spacer" presStyleCnt="0"/>
      <dgm:spPr/>
    </dgm:pt>
    <dgm:pt modelId="{E316D378-D4AA-774A-9918-8999D5CDFA70}" type="pres">
      <dgm:prSet presAssocID="{E0984CD1-02CA-564B-883E-00AB2F5CB46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C6258B4-0823-BB4A-B6FB-F367CF81963E}" type="pres">
      <dgm:prSet presAssocID="{C26804C1-E145-2846-B245-976B0631EDD8}" presName="spacer" presStyleCnt="0"/>
      <dgm:spPr/>
    </dgm:pt>
    <dgm:pt modelId="{DF799B32-8DBD-C049-8158-84CD50ECBD25}" type="pres">
      <dgm:prSet presAssocID="{E6DB1441-E9B1-5141-9A0D-B182A8F291DE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2AAE547E-79B4-7340-B2CD-FE350D66A8F9}" type="pres">
      <dgm:prSet presAssocID="{BEC3B0CB-A506-E14A-8A90-3C22FB6B4044}" presName="spacer" presStyleCnt="0"/>
      <dgm:spPr/>
    </dgm:pt>
    <dgm:pt modelId="{A6F307DE-F178-EE4A-B913-FFF2A435CBE6}" type="pres">
      <dgm:prSet presAssocID="{FBB59340-9F38-574B-B536-D655828D5E63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DE59751C-9F43-154A-BF44-1951DD53FC0A}" type="pres">
      <dgm:prSet presAssocID="{00E1E1EC-5E98-B749-9147-51417534417D}" presName="spacer" presStyleCnt="0"/>
      <dgm:spPr/>
    </dgm:pt>
    <dgm:pt modelId="{0A3779FA-9A0A-524E-B6B3-03DD37F53619}" type="pres">
      <dgm:prSet presAssocID="{AC7779B9-6A84-6242-8D65-E041161DD1E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05111789-EC6B-AB45-AAF7-E434394357AF}" type="pres">
      <dgm:prSet presAssocID="{D0E6AD3A-ED13-694C-B5B0-4C09D0835A4F}" presName="spacer" presStyleCnt="0"/>
      <dgm:spPr/>
    </dgm:pt>
    <dgm:pt modelId="{D6326B66-F8EF-DA4D-9126-407442476F60}" type="pres">
      <dgm:prSet presAssocID="{62B1B94F-5747-DC45-9FA9-A34B09637E2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2A689068-D24B-B94B-8BF3-863D4AFE6287}" type="pres">
      <dgm:prSet presAssocID="{D7C9CEC0-614E-B047-A1F1-D0F19DC86473}" presName="spacer" presStyleCnt="0"/>
      <dgm:spPr/>
    </dgm:pt>
    <dgm:pt modelId="{1BFC84A0-F4F9-E34C-9C85-3DD908D49F56}" type="pres">
      <dgm:prSet presAssocID="{FEC3354F-C595-9946-88BE-261BA8F613A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80232D1E-B9A6-A54B-9B86-A6BAEBD9CBDF}" srcId="{3B0A955B-365D-9046-B265-571422BF1FC5}" destId="{62B1B94F-5747-DC45-9FA9-A34B09637E21}" srcOrd="5" destOrd="0" parTransId="{FD443759-6B43-E140-8F08-640A8D0D33CC}" sibTransId="{D7C9CEC0-614E-B047-A1F1-D0F19DC86473}"/>
    <dgm:cxn modelId="{3CE29A20-C9F7-5F43-B4E2-2A57D0D42152}" type="presOf" srcId="{AC7779B9-6A84-6242-8D65-E041161DD1EA}" destId="{0A3779FA-9A0A-524E-B6B3-03DD37F53619}" srcOrd="0" destOrd="0" presId="urn:microsoft.com/office/officeart/2005/8/layout/vList2"/>
    <dgm:cxn modelId="{1481ED21-7FA3-6E45-8329-36F582AD8A5B}" type="presOf" srcId="{8BB2CA39-793A-6D4A-9958-247405AB2B9D}" destId="{CF130965-C1DC-1645-99E1-F42239BCE890}" srcOrd="0" destOrd="0" presId="urn:microsoft.com/office/officeart/2005/8/layout/vList2"/>
    <dgm:cxn modelId="{F5BDB840-7AA7-7A46-B98F-D6B4889B258E}" type="presOf" srcId="{3B0A955B-365D-9046-B265-571422BF1FC5}" destId="{50670449-83A1-DF46-BFB8-ADC792DC2225}" srcOrd="0" destOrd="0" presId="urn:microsoft.com/office/officeart/2005/8/layout/vList2"/>
    <dgm:cxn modelId="{E0F84743-BA55-E940-A4F7-1C7DD1B489DA}" srcId="{3B0A955B-365D-9046-B265-571422BF1FC5}" destId="{AC7779B9-6A84-6242-8D65-E041161DD1EA}" srcOrd="4" destOrd="0" parTransId="{576049C1-6E93-B847-B389-74816C0D5298}" sibTransId="{D0E6AD3A-ED13-694C-B5B0-4C09D0835A4F}"/>
    <dgm:cxn modelId="{3675A752-ABED-B74E-A9B4-43C6581D02DD}" srcId="{3B0A955B-365D-9046-B265-571422BF1FC5}" destId="{FBB59340-9F38-574B-B536-D655828D5E63}" srcOrd="3" destOrd="0" parTransId="{BFC9BD7B-A85F-8C48-A8DF-37D800C26701}" sibTransId="{00E1E1EC-5E98-B749-9147-51417534417D}"/>
    <dgm:cxn modelId="{E9771161-E1DE-1C4D-A33E-7DAB3B4C69D8}" srcId="{3B0A955B-365D-9046-B265-571422BF1FC5}" destId="{8BB2CA39-793A-6D4A-9958-247405AB2B9D}" srcOrd="0" destOrd="0" parTransId="{59FFAF75-5F0E-C241-8D7A-4D2A675B3441}" sibTransId="{D91E578C-7364-244C-BF01-5AF76D498EFF}"/>
    <dgm:cxn modelId="{6D0B686B-F6FF-FC49-9945-FD0477A2B68E}" srcId="{3B0A955B-365D-9046-B265-571422BF1FC5}" destId="{FEC3354F-C595-9946-88BE-261BA8F613A6}" srcOrd="6" destOrd="0" parTransId="{5237843E-95A6-9B4A-8F8A-F60D0D65C23E}" sibTransId="{56A727E2-27E3-6842-A359-76EF615A6C7B}"/>
    <dgm:cxn modelId="{03B63182-2130-344D-9CF5-85236C771102}" type="presOf" srcId="{E6DB1441-E9B1-5141-9A0D-B182A8F291DE}" destId="{DF799B32-8DBD-C049-8158-84CD50ECBD25}" srcOrd="0" destOrd="0" presId="urn:microsoft.com/office/officeart/2005/8/layout/vList2"/>
    <dgm:cxn modelId="{D2632A95-8800-5140-96BE-17B4F8E6E4CB}" srcId="{3B0A955B-365D-9046-B265-571422BF1FC5}" destId="{E6DB1441-E9B1-5141-9A0D-B182A8F291DE}" srcOrd="2" destOrd="0" parTransId="{33059536-3B26-F945-B8B9-82B67AF74D34}" sibTransId="{BEC3B0CB-A506-E14A-8A90-3C22FB6B4044}"/>
    <dgm:cxn modelId="{19EF5AA8-E47C-8647-9823-888A9E795053}" type="presOf" srcId="{62B1B94F-5747-DC45-9FA9-A34B09637E21}" destId="{D6326B66-F8EF-DA4D-9126-407442476F60}" srcOrd="0" destOrd="0" presId="urn:microsoft.com/office/officeart/2005/8/layout/vList2"/>
    <dgm:cxn modelId="{430D9EC3-9957-8845-A10A-7A4BE1228B8C}" type="presOf" srcId="{E0984CD1-02CA-564B-883E-00AB2F5CB46A}" destId="{E316D378-D4AA-774A-9918-8999D5CDFA70}" srcOrd="0" destOrd="0" presId="urn:microsoft.com/office/officeart/2005/8/layout/vList2"/>
    <dgm:cxn modelId="{A0059EE1-E156-2041-97CB-59DD68E7E703}" srcId="{3B0A955B-365D-9046-B265-571422BF1FC5}" destId="{E0984CD1-02CA-564B-883E-00AB2F5CB46A}" srcOrd="1" destOrd="0" parTransId="{381009EA-928B-1040-B291-5F6E61661D99}" sibTransId="{C26804C1-E145-2846-B245-976B0631EDD8}"/>
    <dgm:cxn modelId="{0CA28CE6-9FFC-B74D-BA42-7CBC0AD9C884}" type="presOf" srcId="{FEC3354F-C595-9946-88BE-261BA8F613A6}" destId="{1BFC84A0-F4F9-E34C-9C85-3DD908D49F56}" srcOrd="0" destOrd="0" presId="urn:microsoft.com/office/officeart/2005/8/layout/vList2"/>
    <dgm:cxn modelId="{3407FCF8-DE34-1244-9C0F-17266C0F78A9}" type="presOf" srcId="{FBB59340-9F38-574B-B536-D655828D5E63}" destId="{A6F307DE-F178-EE4A-B913-FFF2A435CBE6}" srcOrd="0" destOrd="0" presId="urn:microsoft.com/office/officeart/2005/8/layout/vList2"/>
    <dgm:cxn modelId="{21DFD43D-C632-214F-872D-10661D4FB74A}" type="presParOf" srcId="{50670449-83A1-DF46-BFB8-ADC792DC2225}" destId="{CF130965-C1DC-1645-99E1-F42239BCE890}" srcOrd="0" destOrd="0" presId="urn:microsoft.com/office/officeart/2005/8/layout/vList2"/>
    <dgm:cxn modelId="{6B39EBE9-3C93-F64E-8A50-A48D278FB099}" type="presParOf" srcId="{50670449-83A1-DF46-BFB8-ADC792DC2225}" destId="{31504331-EE83-C547-88C6-4AF1F5418B37}" srcOrd="1" destOrd="0" presId="urn:microsoft.com/office/officeart/2005/8/layout/vList2"/>
    <dgm:cxn modelId="{D0B55E4F-1D09-214F-84CD-1EAC8271ECEA}" type="presParOf" srcId="{50670449-83A1-DF46-BFB8-ADC792DC2225}" destId="{E316D378-D4AA-774A-9918-8999D5CDFA70}" srcOrd="2" destOrd="0" presId="urn:microsoft.com/office/officeart/2005/8/layout/vList2"/>
    <dgm:cxn modelId="{754720FF-C2C2-9E4A-8A2A-827046F6C7B6}" type="presParOf" srcId="{50670449-83A1-DF46-BFB8-ADC792DC2225}" destId="{8C6258B4-0823-BB4A-B6FB-F367CF81963E}" srcOrd="3" destOrd="0" presId="urn:microsoft.com/office/officeart/2005/8/layout/vList2"/>
    <dgm:cxn modelId="{52CC1A14-D5FC-B14E-92BB-79A96543C5BC}" type="presParOf" srcId="{50670449-83A1-DF46-BFB8-ADC792DC2225}" destId="{DF799B32-8DBD-C049-8158-84CD50ECBD25}" srcOrd="4" destOrd="0" presId="urn:microsoft.com/office/officeart/2005/8/layout/vList2"/>
    <dgm:cxn modelId="{8599C488-F352-ED46-A2F8-8766D73F5F53}" type="presParOf" srcId="{50670449-83A1-DF46-BFB8-ADC792DC2225}" destId="{2AAE547E-79B4-7340-B2CD-FE350D66A8F9}" srcOrd="5" destOrd="0" presId="urn:microsoft.com/office/officeart/2005/8/layout/vList2"/>
    <dgm:cxn modelId="{B8093EAF-2362-D04B-8ED9-F758C14DA098}" type="presParOf" srcId="{50670449-83A1-DF46-BFB8-ADC792DC2225}" destId="{A6F307DE-F178-EE4A-B913-FFF2A435CBE6}" srcOrd="6" destOrd="0" presId="urn:microsoft.com/office/officeart/2005/8/layout/vList2"/>
    <dgm:cxn modelId="{9C6D213A-EC46-C842-968F-029DF2F1480B}" type="presParOf" srcId="{50670449-83A1-DF46-BFB8-ADC792DC2225}" destId="{DE59751C-9F43-154A-BF44-1951DD53FC0A}" srcOrd="7" destOrd="0" presId="urn:microsoft.com/office/officeart/2005/8/layout/vList2"/>
    <dgm:cxn modelId="{3B661E6E-7319-5A46-9B3E-B8E6080ECA56}" type="presParOf" srcId="{50670449-83A1-DF46-BFB8-ADC792DC2225}" destId="{0A3779FA-9A0A-524E-B6B3-03DD37F53619}" srcOrd="8" destOrd="0" presId="urn:microsoft.com/office/officeart/2005/8/layout/vList2"/>
    <dgm:cxn modelId="{1A06D432-298B-4441-89FD-99A179EF527A}" type="presParOf" srcId="{50670449-83A1-DF46-BFB8-ADC792DC2225}" destId="{05111789-EC6B-AB45-AAF7-E434394357AF}" srcOrd="9" destOrd="0" presId="urn:microsoft.com/office/officeart/2005/8/layout/vList2"/>
    <dgm:cxn modelId="{70DDEF0D-9052-574F-915A-06C6AB157426}" type="presParOf" srcId="{50670449-83A1-DF46-BFB8-ADC792DC2225}" destId="{D6326B66-F8EF-DA4D-9126-407442476F60}" srcOrd="10" destOrd="0" presId="urn:microsoft.com/office/officeart/2005/8/layout/vList2"/>
    <dgm:cxn modelId="{A6266254-3E03-6B4B-93B9-BFBF7047DA17}" type="presParOf" srcId="{50670449-83A1-DF46-BFB8-ADC792DC2225}" destId="{2A689068-D24B-B94B-8BF3-863D4AFE6287}" srcOrd="11" destOrd="0" presId="urn:microsoft.com/office/officeart/2005/8/layout/vList2"/>
    <dgm:cxn modelId="{6CCFA656-29B0-FF4E-8F54-D3B4DAC4BFBE}" type="presParOf" srcId="{50670449-83A1-DF46-BFB8-ADC792DC2225}" destId="{1BFC84A0-F4F9-E34C-9C85-3DD908D49F5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C30E22-FEF7-C94F-A27D-F59CAF833FB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1C243A9-699E-2E4D-92CD-B124E768674B}">
      <dgm:prSet/>
      <dgm:spPr/>
      <dgm:t>
        <a:bodyPr/>
        <a:lstStyle/>
        <a:p>
          <a:r>
            <a:rPr lang="en-US" dirty="0"/>
            <a:t>No of repetitions – 20 repetitions</a:t>
          </a:r>
        </a:p>
      </dgm:t>
    </dgm:pt>
    <dgm:pt modelId="{BB879DEE-2465-9940-96D1-DCB9861A59F9}" type="parTrans" cxnId="{FB51E8E2-6590-4C40-A45C-C15485CD774D}">
      <dgm:prSet/>
      <dgm:spPr/>
      <dgm:t>
        <a:bodyPr/>
        <a:lstStyle/>
        <a:p>
          <a:endParaRPr lang="en-US"/>
        </a:p>
      </dgm:t>
    </dgm:pt>
    <dgm:pt modelId="{DD3509C5-8CF1-2B4B-835E-5F086240F35D}" type="sibTrans" cxnId="{FB51E8E2-6590-4C40-A45C-C15485CD774D}">
      <dgm:prSet/>
      <dgm:spPr/>
      <dgm:t>
        <a:bodyPr/>
        <a:lstStyle/>
        <a:p>
          <a:endParaRPr lang="en-US"/>
        </a:p>
      </dgm:t>
    </dgm:pt>
    <dgm:pt modelId="{44CE03BB-CD79-5743-95D6-E5B70E98C626}">
      <dgm:prSet/>
      <dgm:spPr/>
      <dgm:t>
        <a:bodyPr/>
        <a:lstStyle/>
        <a:p>
          <a:r>
            <a:rPr lang="en-US" dirty="0"/>
            <a:t>Cost of Frame approx. – Rs 16000 per sqm</a:t>
          </a:r>
        </a:p>
      </dgm:t>
    </dgm:pt>
    <dgm:pt modelId="{D4ECC2D3-EF66-CD47-B9E7-803B95FEABBE}" type="parTrans" cxnId="{00E2CBC3-4864-5F42-9322-A6D1345F2EF4}">
      <dgm:prSet/>
      <dgm:spPr/>
      <dgm:t>
        <a:bodyPr/>
        <a:lstStyle/>
        <a:p>
          <a:endParaRPr lang="en-US"/>
        </a:p>
      </dgm:t>
    </dgm:pt>
    <dgm:pt modelId="{BC7E1324-3B97-D24F-995A-9396292C7430}" type="sibTrans" cxnId="{00E2CBC3-4864-5F42-9322-A6D1345F2EF4}">
      <dgm:prSet/>
      <dgm:spPr/>
      <dgm:t>
        <a:bodyPr/>
        <a:lstStyle/>
        <a:p>
          <a:endParaRPr lang="en-US"/>
        </a:p>
      </dgm:t>
    </dgm:pt>
    <dgm:pt modelId="{7F61426E-B4CA-8142-A8F5-B07AB17B8FC6}">
      <dgm:prSet/>
      <dgm:spPr/>
      <dgm:t>
        <a:bodyPr/>
        <a:lstStyle/>
        <a:p>
          <a:r>
            <a:rPr lang="en-US" dirty="0"/>
            <a:t>Useful life of frame – 300 repetitions. (Rs 53.33 per sqm)</a:t>
          </a:r>
        </a:p>
      </dgm:t>
    </dgm:pt>
    <dgm:pt modelId="{75C4C74F-17C8-9E4E-950F-33910D4C0F37}" type="parTrans" cxnId="{6C7952A7-3D04-6C49-86CA-D3382315E9EF}">
      <dgm:prSet/>
      <dgm:spPr/>
      <dgm:t>
        <a:bodyPr/>
        <a:lstStyle/>
        <a:p>
          <a:endParaRPr lang="en-US"/>
        </a:p>
      </dgm:t>
    </dgm:pt>
    <dgm:pt modelId="{60128A30-405C-7C48-A037-D85AD9A72BED}" type="sibTrans" cxnId="{6C7952A7-3D04-6C49-86CA-D3382315E9EF}">
      <dgm:prSet/>
      <dgm:spPr/>
      <dgm:t>
        <a:bodyPr/>
        <a:lstStyle/>
        <a:p>
          <a:endParaRPr lang="en-US"/>
        </a:p>
      </dgm:t>
    </dgm:pt>
    <dgm:pt modelId="{C9FEB626-50BC-E34E-9325-3724F8AABC21}">
      <dgm:prSet/>
      <dgm:spPr/>
      <dgm:t>
        <a:bodyPr/>
        <a:lstStyle/>
        <a:p>
          <a:r>
            <a:rPr lang="en-US" dirty="0"/>
            <a:t>Cost of Ply approx. – Rs 1000 per sqm (Rs 16.66 per Sqm)</a:t>
          </a:r>
        </a:p>
      </dgm:t>
    </dgm:pt>
    <dgm:pt modelId="{A0E23E8F-C7EB-2C4C-A33B-8518926670B5}" type="parTrans" cxnId="{A3273667-93A8-4044-8A46-F760D1599B73}">
      <dgm:prSet/>
      <dgm:spPr/>
      <dgm:t>
        <a:bodyPr/>
        <a:lstStyle/>
        <a:p>
          <a:endParaRPr lang="en-US"/>
        </a:p>
      </dgm:t>
    </dgm:pt>
    <dgm:pt modelId="{847FB183-E75A-0240-8CF4-52277BC3ECA6}" type="sibTrans" cxnId="{A3273667-93A8-4044-8A46-F760D1599B73}">
      <dgm:prSet/>
      <dgm:spPr/>
      <dgm:t>
        <a:bodyPr/>
        <a:lstStyle/>
        <a:p>
          <a:endParaRPr lang="en-US"/>
        </a:p>
      </dgm:t>
    </dgm:pt>
    <dgm:pt modelId="{D4D5E2E4-BB52-304A-B013-7978684E7BFF}">
      <dgm:prSet/>
      <dgm:spPr/>
      <dgm:t>
        <a:bodyPr/>
        <a:lstStyle/>
        <a:p>
          <a:r>
            <a:rPr lang="en-US" dirty="0"/>
            <a:t>Useful life for Ply – 60 repetitions</a:t>
          </a:r>
        </a:p>
      </dgm:t>
    </dgm:pt>
    <dgm:pt modelId="{41E57A15-7DBE-0149-AB50-8AA80BBA9605}" type="parTrans" cxnId="{4393B5A5-0D19-154C-A6B0-0AD45A334091}">
      <dgm:prSet/>
      <dgm:spPr/>
      <dgm:t>
        <a:bodyPr/>
        <a:lstStyle/>
        <a:p>
          <a:endParaRPr lang="en-US"/>
        </a:p>
      </dgm:t>
    </dgm:pt>
    <dgm:pt modelId="{E4670AC6-6F59-6F4C-B835-B359FE630DBF}" type="sibTrans" cxnId="{4393B5A5-0D19-154C-A6B0-0AD45A334091}">
      <dgm:prSet/>
      <dgm:spPr/>
      <dgm:t>
        <a:bodyPr/>
        <a:lstStyle/>
        <a:p>
          <a:endParaRPr lang="en-US"/>
        </a:p>
      </dgm:t>
    </dgm:pt>
    <dgm:pt modelId="{813BA634-CF84-C44F-BD92-1CC05E47EE12}">
      <dgm:prSet/>
      <dgm:spPr/>
      <dgm:t>
        <a:bodyPr/>
        <a:lstStyle/>
        <a:p>
          <a:r>
            <a:rPr lang="en-US" dirty="0"/>
            <a:t>Effective cost – Rs 70 per sqm</a:t>
          </a:r>
        </a:p>
      </dgm:t>
    </dgm:pt>
    <dgm:pt modelId="{438FB9D5-0EBE-BE47-B1F0-DD15B8893B92}" type="parTrans" cxnId="{11B984A9-69EB-1A4C-BDDF-2D1FDC625548}">
      <dgm:prSet/>
      <dgm:spPr/>
      <dgm:t>
        <a:bodyPr/>
        <a:lstStyle/>
        <a:p>
          <a:endParaRPr lang="en-US"/>
        </a:p>
      </dgm:t>
    </dgm:pt>
    <dgm:pt modelId="{3844EA61-AB18-2D40-9FC6-DCC8DE9AB4D6}" type="sibTrans" cxnId="{11B984A9-69EB-1A4C-BDDF-2D1FDC625548}">
      <dgm:prSet/>
      <dgm:spPr/>
      <dgm:t>
        <a:bodyPr/>
        <a:lstStyle/>
        <a:p>
          <a:endParaRPr lang="en-US"/>
        </a:p>
      </dgm:t>
    </dgm:pt>
    <dgm:pt modelId="{6C044B02-76C2-9244-85EB-FCF6EC0324AC}">
      <dgm:prSet/>
      <dgm:spPr/>
      <dgm:t>
        <a:bodyPr/>
        <a:lstStyle/>
        <a:p>
          <a:r>
            <a:rPr lang="en-US" dirty="0"/>
            <a:t>Effective Cost on Project – Rs 6.5 lakhs</a:t>
          </a:r>
        </a:p>
      </dgm:t>
    </dgm:pt>
    <dgm:pt modelId="{6E8AA992-BFDC-F644-8590-EACB2E665362}" type="parTrans" cxnId="{610CDE3B-B77E-3D4B-B5B2-B18B481F1096}">
      <dgm:prSet/>
      <dgm:spPr/>
      <dgm:t>
        <a:bodyPr/>
        <a:lstStyle/>
        <a:p>
          <a:endParaRPr lang="en-US"/>
        </a:p>
      </dgm:t>
    </dgm:pt>
    <dgm:pt modelId="{A560EAE8-C901-2F47-A152-B34472E230D3}" type="sibTrans" cxnId="{610CDE3B-B77E-3D4B-B5B2-B18B481F1096}">
      <dgm:prSet/>
      <dgm:spPr/>
      <dgm:t>
        <a:bodyPr/>
        <a:lstStyle/>
        <a:p>
          <a:endParaRPr lang="en-US"/>
        </a:p>
      </dgm:t>
    </dgm:pt>
    <dgm:pt modelId="{09E81E44-87EA-5B48-A962-28F6C55D1163}">
      <dgm:prSet/>
      <dgm:spPr/>
      <dgm:t>
        <a:bodyPr/>
        <a:lstStyle/>
        <a:p>
          <a:r>
            <a:rPr lang="en-US" dirty="0"/>
            <a:t>No of Similar Buildings that can be executed (Frame) – 15 </a:t>
          </a:r>
        </a:p>
      </dgm:t>
    </dgm:pt>
    <dgm:pt modelId="{BBA757A5-58CD-2D41-B4ED-0812F44869BF}" type="parTrans" cxnId="{78C73A3C-1179-A34C-AD3D-9C137AA68E0E}">
      <dgm:prSet/>
      <dgm:spPr/>
      <dgm:t>
        <a:bodyPr/>
        <a:lstStyle/>
        <a:p>
          <a:endParaRPr lang="en-US"/>
        </a:p>
      </dgm:t>
    </dgm:pt>
    <dgm:pt modelId="{25ACA097-1AD4-684A-9A1C-1821790E0D2B}" type="sibTrans" cxnId="{78C73A3C-1179-A34C-AD3D-9C137AA68E0E}">
      <dgm:prSet/>
      <dgm:spPr/>
      <dgm:t>
        <a:bodyPr/>
        <a:lstStyle/>
        <a:p>
          <a:endParaRPr lang="en-US"/>
        </a:p>
      </dgm:t>
    </dgm:pt>
    <dgm:pt modelId="{D7F28682-7525-2046-AAF9-3165B76CD905}">
      <dgm:prSet/>
      <dgm:spPr/>
      <dgm:t>
        <a:bodyPr/>
        <a:lstStyle/>
        <a:p>
          <a:r>
            <a:rPr lang="en-US" dirty="0"/>
            <a:t>No of Similar Buildings that can be executed (Ply) – 3</a:t>
          </a:r>
        </a:p>
      </dgm:t>
    </dgm:pt>
    <dgm:pt modelId="{23C9C340-F698-8A4D-838A-8C7378A064A7}" type="parTrans" cxnId="{D2E91564-E806-F942-842E-9F6E6A9571A7}">
      <dgm:prSet/>
      <dgm:spPr/>
      <dgm:t>
        <a:bodyPr/>
        <a:lstStyle/>
        <a:p>
          <a:endParaRPr lang="en-US"/>
        </a:p>
      </dgm:t>
    </dgm:pt>
    <dgm:pt modelId="{FE0C70B2-0142-3E4F-BC1A-2E6F6436166A}" type="sibTrans" cxnId="{D2E91564-E806-F942-842E-9F6E6A9571A7}">
      <dgm:prSet/>
      <dgm:spPr/>
      <dgm:t>
        <a:bodyPr/>
        <a:lstStyle/>
        <a:p>
          <a:endParaRPr lang="en-US"/>
        </a:p>
      </dgm:t>
    </dgm:pt>
    <dgm:pt modelId="{DAB2B62B-DFB6-914B-89F5-2FE6505932E7}">
      <dgm:prSet/>
      <dgm:spPr/>
      <dgm:t>
        <a:bodyPr/>
        <a:lstStyle/>
        <a:p>
          <a:pPr>
            <a:buFont typeface="Wingdings 3" charset="2"/>
            <a:buChar char=""/>
          </a:pPr>
          <a:r>
            <a:rPr lang="en-US" b="1" dirty="0"/>
            <a:t>Cost on Project:</a:t>
          </a:r>
        </a:p>
      </dgm:t>
    </dgm:pt>
    <dgm:pt modelId="{40825964-60DE-FA4E-A399-31099DB56E77}" type="parTrans" cxnId="{601F4162-634D-A84D-AD6E-38AD4EBB60A1}">
      <dgm:prSet/>
      <dgm:spPr/>
      <dgm:t>
        <a:bodyPr/>
        <a:lstStyle/>
        <a:p>
          <a:endParaRPr lang="en-US"/>
        </a:p>
      </dgm:t>
    </dgm:pt>
    <dgm:pt modelId="{2CBB7F0D-497C-464E-9A42-1B6121CCF70B}" type="sibTrans" cxnId="{601F4162-634D-A84D-AD6E-38AD4EBB60A1}">
      <dgm:prSet/>
      <dgm:spPr/>
      <dgm:t>
        <a:bodyPr/>
        <a:lstStyle/>
        <a:p>
          <a:endParaRPr lang="en-US"/>
        </a:p>
      </dgm:t>
    </dgm:pt>
    <dgm:pt modelId="{5D3C5807-4508-E94B-A265-BD00CC83B7AE}" type="pres">
      <dgm:prSet presAssocID="{77C30E22-FEF7-C94F-A27D-F59CAF833FB5}" presName="linear" presStyleCnt="0">
        <dgm:presLayoutVars>
          <dgm:animLvl val="lvl"/>
          <dgm:resizeHandles val="exact"/>
        </dgm:presLayoutVars>
      </dgm:prSet>
      <dgm:spPr/>
    </dgm:pt>
    <dgm:pt modelId="{8286A9B5-754D-AD4E-9209-D7AE405D698F}" type="pres">
      <dgm:prSet presAssocID="{DAB2B62B-DFB6-914B-89F5-2FE6505932E7}" presName="parentText" presStyleLbl="node1" presStyleIdx="0" presStyleCnt="10">
        <dgm:presLayoutVars>
          <dgm:chMax val="0"/>
          <dgm:bulletEnabled val="1"/>
        </dgm:presLayoutVars>
      </dgm:prSet>
      <dgm:spPr/>
    </dgm:pt>
    <dgm:pt modelId="{E87D69EC-D22D-E848-8E84-4C5800ABEE4B}" type="pres">
      <dgm:prSet presAssocID="{2CBB7F0D-497C-464E-9A42-1B6121CCF70B}" presName="spacer" presStyleCnt="0"/>
      <dgm:spPr/>
    </dgm:pt>
    <dgm:pt modelId="{2E2E746A-2065-2C43-A5D9-AB445CE0B0A4}" type="pres">
      <dgm:prSet presAssocID="{A1C243A9-699E-2E4D-92CD-B124E768674B}" presName="parentText" presStyleLbl="node1" presStyleIdx="1" presStyleCnt="10">
        <dgm:presLayoutVars>
          <dgm:chMax val="0"/>
          <dgm:bulletEnabled val="1"/>
        </dgm:presLayoutVars>
      </dgm:prSet>
      <dgm:spPr/>
    </dgm:pt>
    <dgm:pt modelId="{C3EECF6D-92B5-A143-B51F-A2A68502A300}" type="pres">
      <dgm:prSet presAssocID="{DD3509C5-8CF1-2B4B-835E-5F086240F35D}" presName="spacer" presStyleCnt="0"/>
      <dgm:spPr/>
    </dgm:pt>
    <dgm:pt modelId="{AF02BD86-6B2F-F342-9949-DC5C3B0D40B1}" type="pres">
      <dgm:prSet presAssocID="{44CE03BB-CD79-5743-95D6-E5B70E98C626}" presName="parentText" presStyleLbl="node1" presStyleIdx="2" presStyleCnt="10">
        <dgm:presLayoutVars>
          <dgm:chMax val="0"/>
          <dgm:bulletEnabled val="1"/>
        </dgm:presLayoutVars>
      </dgm:prSet>
      <dgm:spPr/>
    </dgm:pt>
    <dgm:pt modelId="{F97941B0-D610-A64D-8F8D-72B23751EF3D}" type="pres">
      <dgm:prSet presAssocID="{BC7E1324-3B97-D24F-995A-9396292C7430}" presName="spacer" presStyleCnt="0"/>
      <dgm:spPr/>
    </dgm:pt>
    <dgm:pt modelId="{98CA5AB0-C17B-E74B-9CDE-E25DA3798FBC}" type="pres">
      <dgm:prSet presAssocID="{7F61426E-B4CA-8142-A8F5-B07AB17B8FC6}" presName="parentText" presStyleLbl="node1" presStyleIdx="3" presStyleCnt="10">
        <dgm:presLayoutVars>
          <dgm:chMax val="0"/>
          <dgm:bulletEnabled val="1"/>
        </dgm:presLayoutVars>
      </dgm:prSet>
      <dgm:spPr/>
    </dgm:pt>
    <dgm:pt modelId="{DF814B98-E633-9E4A-B60C-D947CBCB77AB}" type="pres">
      <dgm:prSet presAssocID="{60128A30-405C-7C48-A037-D85AD9A72BED}" presName="spacer" presStyleCnt="0"/>
      <dgm:spPr/>
    </dgm:pt>
    <dgm:pt modelId="{324BD2FF-0274-BA4A-B239-5ED8A87E735B}" type="pres">
      <dgm:prSet presAssocID="{C9FEB626-50BC-E34E-9325-3724F8AABC21}" presName="parentText" presStyleLbl="node1" presStyleIdx="4" presStyleCnt="10">
        <dgm:presLayoutVars>
          <dgm:chMax val="0"/>
          <dgm:bulletEnabled val="1"/>
        </dgm:presLayoutVars>
      </dgm:prSet>
      <dgm:spPr/>
    </dgm:pt>
    <dgm:pt modelId="{889C4F2A-EFA5-B447-93C2-17D7CE4F58AF}" type="pres">
      <dgm:prSet presAssocID="{847FB183-E75A-0240-8CF4-52277BC3ECA6}" presName="spacer" presStyleCnt="0"/>
      <dgm:spPr/>
    </dgm:pt>
    <dgm:pt modelId="{75BBA793-2054-5548-A830-120E748CEC4D}" type="pres">
      <dgm:prSet presAssocID="{D4D5E2E4-BB52-304A-B013-7978684E7BFF}" presName="parentText" presStyleLbl="node1" presStyleIdx="5" presStyleCnt="10">
        <dgm:presLayoutVars>
          <dgm:chMax val="0"/>
          <dgm:bulletEnabled val="1"/>
        </dgm:presLayoutVars>
      </dgm:prSet>
      <dgm:spPr/>
    </dgm:pt>
    <dgm:pt modelId="{25AEE8A6-FEA8-0641-8B9C-B0FC4C3DA40A}" type="pres">
      <dgm:prSet presAssocID="{E4670AC6-6F59-6F4C-B835-B359FE630DBF}" presName="spacer" presStyleCnt="0"/>
      <dgm:spPr/>
    </dgm:pt>
    <dgm:pt modelId="{81659D2E-66FE-564C-8EAD-4FE4E5563F9F}" type="pres">
      <dgm:prSet presAssocID="{813BA634-CF84-C44F-BD92-1CC05E47EE12}" presName="parentText" presStyleLbl="node1" presStyleIdx="6" presStyleCnt="10">
        <dgm:presLayoutVars>
          <dgm:chMax val="0"/>
          <dgm:bulletEnabled val="1"/>
        </dgm:presLayoutVars>
      </dgm:prSet>
      <dgm:spPr/>
    </dgm:pt>
    <dgm:pt modelId="{68957CB6-47D8-3E48-B335-41D06B597A99}" type="pres">
      <dgm:prSet presAssocID="{3844EA61-AB18-2D40-9FC6-DCC8DE9AB4D6}" presName="spacer" presStyleCnt="0"/>
      <dgm:spPr/>
    </dgm:pt>
    <dgm:pt modelId="{02A6A7DE-4CD1-BE47-8B03-6480B0932DF0}" type="pres">
      <dgm:prSet presAssocID="{6C044B02-76C2-9244-85EB-FCF6EC0324AC}" presName="parentText" presStyleLbl="node1" presStyleIdx="7" presStyleCnt="10">
        <dgm:presLayoutVars>
          <dgm:chMax val="0"/>
          <dgm:bulletEnabled val="1"/>
        </dgm:presLayoutVars>
      </dgm:prSet>
      <dgm:spPr/>
    </dgm:pt>
    <dgm:pt modelId="{634D605C-70B2-D342-96EB-58122848C9D6}" type="pres">
      <dgm:prSet presAssocID="{A560EAE8-C901-2F47-A152-B34472E230D3}" presName="spacer" presStyleCnt="0"/>
      <dgm:spPr/>
    </dgm:pt>
    <dgm:pt modelId="{96F20CA3-ACED-FB45-BFD7-597D9754C65E}" type="pres">
      <dgm:prSet presAssocID="{09E81E44-87EA-5B48-A962-28F6C55D1163}" presName="parentText" presStyleLbl="node1" presStyleIdx="8" presStyleCnt="10">
        <dgm:presLayoutVars>
          <dgm:chMax val="0"/>
          <dgm:bulletEnabled val="1"/>
        </dgm:presLayoutVars>
      </dgm:prSet>
      <dgm:spPr/>
    </dgm:pt>
    <dgm:pt modelId="{229B878C-5DD5-5B44-B92E-6AE4EF3FA11B}" type="pres">
      <dgm:prSet presAssocID="{25ACA097-1AD4-684A-9A1C-1821790E0D2B}" presName="spacer" presStyleCnt="0"/>
      <dgm:spPr/>
    </dgm:pt>
    <dgm:pt modelId="{A2F7C2F6-BEFE-D046-B93E-35BE7CD5421C}" type="pres">
      <dgm:prSet presAssocID="{D7F28682-7525-2046-AAF9-3165B76CD905}" presName="parentText" presStyleLbl="node1" presStyleIdx="9" presStyleCnt="10">
        <dgm:presLayoutVars>
          <dgm:chMax val="0"/>
          <dgm:bulletEnabled val="1"/>
        </dgm:presLayoutVars>
      </dgm:prSet>
      <dgm:spPr/>
    </dgm:pt>
  </dgm:ptLst>
  <dgm:cxnLst>
    <dgm:cxn modelId="{B8EDBA04-0197-BE42-AF39-61FC967E5B7D}" type="presOf" srcId="{A1C243A9-699E-2E4D-92CD-B124E768674B}" destId="{2E2E746A-2065-2C43-A5D9-AB445CE0B0A4}" srcOrd="0" destOrd="0" presId="urn:microsoft.com/office/officeart/2005/8/layout/vList2"/>
    <dgm:cxn modelId="{DBB23B2A-9CE2-514E-9833-5ABA6D9D931B}" type="presOf" srcId="{77C30E22-FEF7-C94F-A27D-F59CAF833FB5}" destId="{5D3C5807-4508-E94B-A265-BD00CC83B7AE}" srcOrd="0" destOrd="0" presId="urn:microsoft.com/office/officeart/2005/8/layout/vList2"/>
    <dgm:cxn modelId="{610CDE3B-B77E-3D4B-B5B2-B18B481F1096}" srcId="{77C30E22-FEF7-C94F-A27D-F59CAF833FB5}" destId="{6C044B02-76C2-9244-85EB-FCF6EC0324AC}" srcOrd="7" destOrd="0" parTransId="{6E8AA992-BFDC-F644-8590-EACB2E665362}" sibTransId="{A560EAE8-C901-2F47-A152-B34472E230D3}"/>
    <dgm:cxn modelId="{78C73A3C-1179-A34C-AD3D-9C137AA68E0E}" srcId="{77C30E22-FEF7-C94F-A27D-F59CAF833FB5}" destId="{09E81E44-87EA-5B48-A962-28F6C55D1163}" srcOrd="8" destOrd="0" parTransId="{BBA757A5-58CD-2D41-B4ED-0812F44869BF}" sibTransId="{25ACA097-1AD4-684A-9A1C-1821790E0D2B}"/>
    <dgm:cxn modelId="{601F4162-634D-A84D-AD6E-38AD4EBB60A1}" srcId="{77C30E22-FEF7-C94F-A27D-F59CAF833FB5}" destId="{DAB2B62B-DFB6-914B-89F5-2FE6505932E7}" srcOrd="0" destOrd="0" parTransId="{40825964-60DE-FA4E-A399-31099DB56E77}" sibTransId="{2CBB7F0D-497C-464E-9A42-1B6121CCF70B}"/>
    <dgm:cxn modelId="{D2E91564-E806-F942-842E-9F6E6A9571A7}" srcId="{77C30E22-FEF7-C94F-A27D-F59CAF833FB5}" destId="{D7F28682-7525-2046-AAF9-3165B76CD905}" srcOrd="9" destOrd="0" parTransId="{23C9C340-F698-8A4D-838A-8C7378A064A7}" sibTransId="{FE0C70B2-0142-3E4F-BC1A-2E6F6436166A}"/>
    <dgm:cxn modelId="{A3273667-93A8-4044-8A46-F760D1599B73}" srcId="{77C30E22-FEF7-C94F-A27D-F59CAF833FB5}" destId="{C9FEB626-50BC-E34E-9325-3724F8AABC21}" srcOrd="4" destOrd="0" parTransId="{A0E23E8F-C7EB-2C4C-A33B-8518926670B5}" sibTransId="{847FB183-E75A-0240-8CF4-52277BC3ECA6}"/>
    <dgm:cxn modelId="{286ADA73-1F2F-904D-B063-C96EECA54E4D}" type="presOf" srcId="{44CE03BB-CD79-5743-95D6-E5B70E98C626}" destId="{AF02BD86-6B2F-F342-9949-DC5C3B0D40B1}" srcOrd="0" destOrd="0" presId="urn:microsoft.com/office/officeart/2005/8/layout/vList2"/>
    <dgm:cxn modelId="{215AB879-7EA8-E44D-92AF-53ED9154A263}" type="presOf" srcId="{D7F28682-7525-2046-AAF9-3165B76CD905}" destId="{A2F7C2F6-BEFE-D046-B93E-35BE7CD5421C}" srcOrd="0" destOrd="0" presId="urn:microsoft.com/office/officeart/2005/8/layout/vList2"/>
    <dgm:cxn modelId="{704A66A3-7545-6B40-A74F-DA54CB492A10}" type="presOf" srcId="{D4D5E2E4-BB52-304A-B013-7978684E7BFF}" destId="{75BBA793-2054-5548-A830-120E748CEC4D}" srcOrd="0" destOrd="0" presId="urn:microsoft.com/office/officeart/2005/8/layout/vList2"/>
    <dgm:cxn modelId="{4393B5A5-0D19-154C-A6B0-0AD45A334091}" srcId="{77C30E22-FEF7-C94F-A27D-F59CAF833FB5}" destId="{D4D5E2E4-BB52-304A-B013-7978684E7BFF}" srcOrd="5" destOrd="0" parTransId="{41E57A15-7DBE-0149-AB50-8AA80BBA9605}" sibTransId="{E4670AC6-6F59-6F4C-B835-B359FE630DBF}"/>
    <dgm:cxn modelId="{6C7952A7-3D04-6C49-86CA-D3382315E9EF}" srcId="{77C30E22-FEF7-C94F-A27D-F59CAF833FB5}" destId="{7F61426E-B4CA-8142-A8F5-B07AB17B8FC6}" srcOrd="3" destOrd="0" parTransId="{75C4C74F-17C8-9E4E-950F-33910D4C0F37}" sibTransId="{60128A30-405C-7C48-A037-D85AD9A72BED}"/>
    <dgm:cxn modelId="{5F2648A8-B75C-0947-8562-5CA86B29D687}" type="presOf" srcId="{C9FEB626-50BC-E34E-9325-3724F8AABC21}" destId="{324BD2FF-0274-BA4A-B239-5ED8A87E735B}" srcOrd="0" destOrd="0" presId="urn:microsoft.com/office/officeart/2005/8/layout/vList2"/>
    <dgm:cxn modelId="{11B984A9-69EB-1A4C-BDDF-2D1FDC625548}" srcId="{77C30E22-FEF7-C94F-A27D-F59CAF833FB5}" destId="{813BA634-CF84-C44F-BD92-1CC05E47EE12}" srcOrd="6" destOrd="0" parTransId="{438FB9D5-0EBE-BE47-B1F0-DD15B8893B92}" sibTransId="{3844EA61-AB18-2D40-9FC6-DCC8DE9AB4D6}"/>
    <dgm:cxn modelId="{2CF109BB-777C-1F45-89BB-77A3F1AEC7FA}" type="presOf" srcId="{09E81E44-87EA-5B48-A962-28F6C55D1163}" destId="{96F20CA3-ACED-FB45-BFD7-597D9754C65E}" srcOrd="0" destOrd="0" presId="urn:microsoft.com/office/officeart/2005/8/layout/vList2"/>
    <dgm:cxn modelId="{5F78B2BB-CABB-FF4F-8B82-5E39C7619B69}" type="presOf" srcId="{7F61426E-B4CA-8142-A8F5-B07AB17B8FC6}" destId="{98CA5AB0-C17B-E74B-9CDE-E25DA3798FBC}" srcOrd="0" destOrd="0" presId="urn:microsoft.com/office/officeart/2005/8/layout/vList2"/>
    <dgm:cxn modelId="{402947C1-BC96-3A42-9834-43161C8F4241}" type="presOf" srcId="{6C044B02-76C2-9244-85EB-FCF6EC0324AC}" destId="{02A6A7DE-4CD1-BE47-8B03-6480B0932DF0}" srcOrd="0" destOrd="0" presId="urn:microsoft.com/office/officeart/2005/8/layout/vList2"/>
    <dgm:cxn modelId="{00E2CBC3-4864-5F42-9322-A6D1345F2EF4}" srcId="{77C30E22-FEF7-C94F-A27D-F59CAF833FB5}" destId="{44CE03BB-CD79-5743-95D6-E5B70E98C626}" srcOrd="2" destOrd="0" parTransId="{D4ECC2D3-EF66-CD47-B9E7-803B95FEABBE}" sibTransId="{BC7E1324-3B97-D24F-995A-9396292C7430}"/>
    <dgm:cxn modelId="{E4849ECA-517A-1A4C-AAA1-36D35FCBD1D4}" type="presOf" srcId="{DAB2B62B-DFB6-914B-89F5-2FE6505932E7}" destId="{8286A9B5-754D-AD4E-9209-D7AE405D698F}" srcOrd="0" destOrd="0" presId="urn:microsoft.com/office/officeart/2005/8/layout/vList2"/>
    <dgm:cxn modelId="{24403FD8-B322-C841-8230-B0C08AECC0DF}" type="presOf" srcId="{813BA634-CF84-C44F-BD92-1CC05E47EE12}" destId="{81659D2E-66FE-564C-8EAD-4FE4E5563F9F}" srcOrd="0" destOrd="0" presId="urn:microsoft.com/office/officeart/2005/8/layout/vList2"/>
    <dgm:cxn modelId="{FB51E8E2-6590-4C40-A45C-C15485CD774D}" srcId="{77C30E22-FEF7-C94F-A27D-F59CAF833FB5}" destId="{A1C243A9-699E-2E4D-92CD-B124E768674B}" srcOrd="1" destOrd="0" parTransId="{BB879DEE-2465-9940-96D1-DCB9861A59F9}" sibTransId="{DD3509C5-8CF1-2B4B-835E-5F086240F35D}"/>
    <dgm:cxn modelId="{1BBFECCE-776D-F747-83F9-D53FC9C40D64}" type="presParOf" srcId="{5D3C5807-4508-E94B-A265-BD00CC83B7AE}" destId="{8286A9B5-754D-AD4E-9209-D7AE405D698F}" srcOrd="0" destOrd="0" presId="urn:microsoft.com/office/officeart/2005/8/layout/vList2"/>
    <dgm:cxn modelId="{E40E3718-CBF9-074A-BD11-87654C5CD355}" type="presParOf" srcId="{5D3C5807-4508-E94B-A265-BD00CC83B7AE}" destId="{E87D69EC-D22D-E848-8E84-4C5800ABEE4B}" srcOrd="1" destOrd="0" presId="urn:microsoft.com/office/officeart/2005/8/layout/vList2"/>
    <dgm:cxn modelId="{8DC67327-D12B-FC47-A09F-A8814F5E41B0}" type="presParOf" srcId="{5D3C5807-4508-E94B-A265-BD00CC83B7AE}" destId="{2E2E746A-2065-2C43-A5D9-AB445CE0B0A4}" srcOrd="2" destOrd="0" presId="urn:microsoft.com/office/officeart/2005/8/layout/vList2"/>
    <dgm:cxn modelId="{D897AB45-D560-D044-9476-E5A7B026063E}" type="presParOf" srcId="{5D3C5807-4508-E94B-A265-BD00CC83B7AE}" destId="{C3EECF6D-92B5-A143-B51F-A2A68502A300}" srcOrd="3" destOrd="0" presId="urn:microsoft.com/office/officeart/2005/8/layout/vList2"/>
    <dgm:cxn modelId="{8C859204-D1DF-414E-A1F9-D0A4DC3D7E4B}" type="presParOf" srcId="{5D3C5807-4508-E94B-A265-BD00CC83B7AE}" destId="{AF02BD86-6B2F-F342-9949-DC5C3B0D40B1}" srcOrd="4" destOrd="0" presId="urn:microsoft.com/office/officeart/2005/8/layout/vList2"/>
    <dgm:cxn modelId="{CACD8805-E168-5246-BD93-E1CA531D012A}" type="presParOf" srcId="{5D3C5807-4508-E94B-A265-BD00CC83B7AE}" destId="{F97941B0-D610-A64D-8F8D-72B23751EF3D}" srcOrd="5" destOrd="0" presId="urn:microsoft.com/office/officeart/2005/8/layout/vList2"/>
    <dgm:cxn modelId="{AD14B89D-F9D8-724C-9BC9-0B912E64EEF9}" type="presParOf" srcId="{5D3C5807-4508-E94B-A265-BD00CC83B7AE}" destId="{98CA5AB0-C17B-E74B-9CDE-E25DA3798FBC}" srcOrd="6" destOrd="0" presId="urn:microsoft.com/office/officeart/2005/8/layout/vList2"/>
    <dgm:cxn modelId="{EBD01BC0-DEB0-374B-A6F9-B3CAC78F2C97}" type="presParOf" srcId="{5D3C5807-4508-E94B-A265-BD00CC83B7AE}" destId="{DF814B98-E633-9E4A-B60C-D947CBCB77AB}" srcOrd="7" destOrd="0" presId="urn:microsoft.com/office/officeart/2005/8/layout/vList2"/>
    <dgm:cxn modelId="{23F355DF-B48D-DB49-B966-D8919698A121}" type="presParOf" srcId="{5D3C5807-4508-E94B-A265-BD00CC83B7AE}" destId="{324BD2FF-0274-BA4A-B239-5ED8A87E735B}" srcOrd="8" destOrd="0" presId="urn:microsoft.com/office/officeart/2005/8/layout/vList2"/>
    <dgm:cxn modelId="{27C106C4-7772-1D49-9610-908D1BE8DAC6}" type="presParOf" srcId="{5D3C5807-4508-E94B-A265-BD00CC83B7AE}" destId="{889C4F2A-EFA5-B447-93C2-17D7CE4F58AF}" srcOrd="9" destOrd="0" presId="urn:microsoft.com/office/officeart/2005/8/layout/vList2"/>
    <dgm:cxn modelId="{5B956FAC-5B74-CB4E-AB60-306B9773865A}" type="presParOf" srcId="{5D3C5807-4508-E94B-A265-BD00CC83B7AE}" destId="{75BBA793-2054-5548-A830-120E748CEC4D}" srcOrd="10" destOrd="0" presId="urn:microsoft.com/office/officeart/2005/8/layout/vList2"/>
    <dgm:cxn modelId="{711C26F0-1C18-2348-B2E7-7736AA884A3F}" type="presParOf" srcId="{5D3C5807-4508-E94B-A265-BD00CC83B7AE}" destId="{25AEE8A6-FEA8-0641-8B9C-B0FC4C3DA40A}" srcOrd="11" destOrd="0" presId="urn:microsoft.com/office/officeart/2005/8/layout/vList2"/>
    <dgm:cxn modelId="{6D19D458-BE41-D540-AB7B-E5EDC55BE0A8}" type="presParOf" srcId="{5D3C5807-4508-E94B-A265-BD00CC83B7AE}" destId="{81659D2E-66FE-564C-8EAD-4FE4E5563F9F}" srcOrd="12" destOrd="0" presId="urn:microsoft.com/office/officeart/2005/8/layout/vList2"/>
    <dgm:cxn modelId="{7CE19044-11C6-B341-A62B-C2FE804FE526}" type="presParOf" srcId="{5D3C5807-4508-E94B-A265-BD00CC83B7AE}" destId="{68957CB6-47D8-3E48-B335-41D06B597A99}" srcOrd="13" destOrd="0" presId="urn:microsoft.com/office/officeart/2005/8/layout/vList2"/>
    <dgm:cxn modelId="{D9CEC970-84B3-624B-8828-EFCBEAF2A7CE}" type="presParOf" srcId="{5D3C5807-4508-E94B-A265-BD00CC83B7AE}" destId="{02A6A7DE-4CD1-BE47-8B03-6480B0932DF0}" srcOrd="14" destOrd="0" presId="urn:microsoft.com/office/officeart/2005/8/layout/vList2"/>
    <dgm:cxn modelId="{2BEA3DA7-C47E-D542-A764-DE12C498310A}" type="presParOf" srcId="{5D3C5807-4508-E94B-A265-BD00CC83B7AE}" destId="{634D605C-70B2-D342-96EB-58122848C9D6}" srcOrd="15" destOrd="0" presId="urn:microsoft.com/office/officeart/2005/8/layout/vList2"/>
    <dgm:cxn modelId="{303A5D8C-FF79-0A43-9221-4416F86D89C5}" type="presParOf" srcId="{5D3C5807-4508-E94B-A265-BD00CC83B7AE}" destId="{96F20CA3-ACED-FB45-BFD7-597D9754C65E}" srcOrd="16" destOrd="0" presId="urn:microsoft.com/office/officeart/2005/8/layout/vList2"/>
    <dgm:cxn modelId="{C3754169-4EA1-664E-88A8-25DE4A4ED6C4}" type="presParOf" srcId="{5D3C5807-4508-E94B-A265-BD00CC83B7AE}" destId="{229B878C-5DD5-5B44-B92E-6AE4EF3FA11B}" srcOrd="17" destOrd="0" presId="urn:microsoft.com/office/officeart/2005/8/layout/vList2"/>
    <dgm:cxn modelId="{66905CD2-30C8-A740-B1D1-E83D36AFFFF8}" type="presParOf" srcId="{5D3C5807-4508-E94B-A265-BD00CC83B7AE}" destId="{A2F7C2F6-BEFE-D046-B93E-35BE7CD5421C}" srcOrd="1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1BBB5F5-2FB9-BF45-BC58-1B8D5D99FBFD}" type="doc">
      <dgm:prSet loTypeId="urn:microsoft.com/office/officeart/2009/3/layout/SubStepProcess" loCatId="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A5A9BC6-718A-F947-B6C9-3912F454065A}">
      <dgm:prSet/>
      <dgm:spPr/>
      <dgm:t>
        <a:bodyPr/>
        <a:lstStyle/>
        <a:p>
          <a:r>
            <a:rPr lang="en-US" dirty="0"/>
            <a:t>Flat Slabs</a:t>
          </a:r>
        </a:p>
      </dgm:t>
    </dgm:pt>
    <dgm:pt modelId="{92D988A4-CDC1-2849-ADB5-DED1D0398B75}" type="parTrans" cxnId="{CC39F9FF-6E3B-FD49-8E00-6A5162357BD3}">
      <dgm:prSet/>
      <dgm:spPr/>
      <dgm:t>
        <a:bodyPr/>
        <a:lstStyle/>
        <a:p>
          <a:endParaRPr lang="en-US"/>
        </a:p>
      </dgm:t>
    </dgm:pt>
    <dgm:pt modelId="{6F80472A-681A-E54E-9A93-3BC0911E0817}" type="sibTrans" cxnId="{CC39F9FF-6E3B-FD49-8E00-6A5162357BD3}">
      <dgm:prSet/>
      <dgm:spPr/>
      <dgm:t>
        <a:bodyPr/>
        <a:lstStyle/>
        <a:p>
          <a:endParaRPr lang="en-US"/>
        </a:p>
      </dgm:t>
    </dgm:pt>
    <dgm:pt modelId="{3E2B7D58-9D32-4147-9F57-22BBD2291405}">
      <dgm:prSet/>
      <dgm:spPr/>
      <dgm:t>
        <a:bodyPr/>
        <a:lstStyle/>
        <a:p>
          <a:r>
            <a:rPr lang="en-US" dirty="0"/>
            <a:t>Plan Drains from bottom toilet</a:t>
          </a:r>
        </a:p>
      </dgm:t>
    </dgm:pt>
    <dgm:pt modelId="{BDC4401B-435D-C24D-9D32-643483BD95F8}" type="parTrans" cxnId="{C09475E0-4E10-744D-AF69-1C4F23A2B051}">
      <dgm:prSet/>
      <dgm:spPr/>
      <dgm:t>
        <a:bodyPr/>
        <a:lstStyle/>
        <a:p>
          <a:endParaRPr lang="en-US"/>
        </a:p>
      </dgm:t>
    </dgm:pt>
    <dgm:pt modelId="{78F5241F-580F-FE40-A1DA-AA95A1140602}" type="sibTrans" cxnId="{C09475E0-4E10-744D-AF69-1C4F23A2B051}">
      <dgm:prSet/>
      <dgm:spPr/>
      <dgm:t>
        <a:bodyPr/>
        <a:lstStyle/>
        <a:p>
          <a:endParaRPr lang="en-US"/>
        </a:p>
      </dgm:t>
    </dgm:pt>
    <dgm:pt modelId="{5CB9C717-EF54-134D-8F5E-584C5E498568}">
      <dgm:prSet/>
      <dgm:spPr/>
      <dgm:t>
        <a:bodyPr/>
        <a:lstStyle/>
        <a:p>
          <a:r>
            <a:rPr lang="en-US" dirty="0"/>
            <a:t>Proper Survey Equipment</a:t>
          </a:r>
        </a:p>
      </dgm:t>
    </dgm:pt>
    <dgm:pt modelId="{5A64F5D5-C402-104B-81FE-787B9E055E56}" type="parTrans" cxnId="{6DBAD136-9D11-3544-A416-AF6C4FF08D27}">
      <dgm:prSet/>
      <dgm:spPr/>
      <dgm:t>
        <a:bodyPr/>
        <a:lstStyle/>
        <a:p>
          <a:endParaRPr lang="en-US"/>
        </a:p>
      </dgm:t>
    </dgm:pt>
    <dgm:pt modelId="{D591E950-62BC-9A4B-A291-19B9468966FD}" type="sibTrans" cxnId="{6DBAD136-9D11-3544-A416-AF6C4FF08D27}">
      <dgm:prSet/>
      <dgm:spPr/>
      <dgm:t>
        <a:bodyPr/>
        <a:lstStyle/>
        <a:p>
          <a:endParaRPr lang="en-US"/>
        </a:p>
      </dgm:t>
    </dgm:pt>
    <dgm:pt modelId="{A2BCB7BC-8F34-3C42-9B11-6E9766EB2A3D}">
      <dgm:prSet/>
      <dgm:spPr/>
      <dgm:t>
        <a:bodyPr/>
        <a:lstStyle/>
        <a:p>
          <a:r>
            <a:rPr lang="en-US" dirty="0"/>
            <a:t>Plan for false ceiling in toilets</a:t>
          </a:r>
        </a:p>
      </dgm:t>
    </dgm:pt>
    <dgm:pt modelId="{C6295F7B-38EB-7243-BB0B-EA8681601ED9}" type="parTrans" cxnId="{BE7FEED1-B1D6-CE42-AFB1-A3E0127770A6}">
      <dgm:prSet/>
      <dgm:spPr/>
      <dgm:t>
        <a:bodyPr/>
        <a:lstStyle/>
        <a:p>
          <a:endParaRPr lang="en-US"/>
        </a:p>
      </dgm:t>
    </dgm:pt>
    <dgm:pt modelId="{000A4007-18DB-8E4C-83DB-18A6B9BA6E61}" type="sibTrans" cxnId="{BE7FEED1-B1D6-CE42-AFB1-A3E0127770A6}">
      <dgm:prSet/>
      <dgm:spPr/>
      <dgm:t>
        <a:bodyPr/>
        <a:lstStyle/>
        <a:p>
          <a:endParaRPr lang="en-US"/>
        </a:p>
      </dgm:t>
    </dgm:pt>
    <dgm:pt modelId="{3577E6DC-41F7-B748-91F6-109B2AD27B8F}" type="pres">
      <dgm:prSet presAssocID="{21BBB5F5-2FB9-BF45-BC58-1B8D5D99FBFD}" presName="Name0" presStyleCnt="0">
        <dgm:presLayoutVars>
          <dgm:chMax val="7"/>
          <dgm:dir/>
          <dgm:animOne val="branch"/>
        </dgm:presLayoutVars>
      </dgm:prSet>
      <dgm:spPr/>
    </dgm:pt>
    <dgm:pt modelId="{62DAFD4C-37B8-DF44-8E8B-AB1E2537DF9E}" type="pres">
      <dgm:prSet presAssocID="{6A5A9BC6-718A-F947-B6C9-3912F454065A}" presName="parTx1" presStyleLbl="node1" presStyleIdx="0" presStyleCnt="4"/>
      <dgm:spPr/>
    </dgm:pt>
    <dgm:pt modelId="{B5FF4F48-EA2A-B345-86E5-7A130BE41758}" type="pres">
      <dgm:prSet presAssocID="{3E2B7D58-9D32-4147-9F57-22BBD2291405}" presName="parTx2" presStyleLbl="node1" presStyleIdx="1" presStyleCnt="4"/>
      <dgm:spPr/>
    </dgm:pt>
    <dgm:pt modelId="{4C815D91-F577-374D-B501-79D70FFB02D3}" type="pres">
      <dgm:prSet presAssocID="{A2BCB7BC-8F34-3C42-9B11-6E9766EB2A3D}" presName="parTx3" presStyleLbl="node1" presStyleIdx="2" presStyleCnt="4"/>
      <dgm:spPr/>
    </dgm:pt>
    <dgm:pt modelId="{A2096FC4-C279-664C-B901-EDF87A844C23}" type="pres">
      <dgm:prSet presAssocID="{5CB9C717-EF54-134D-8F5E-584C5E498568}" presName="parTx4" presStyleLbl="node1" presStyleIdx="3" presStyleCnt="4"/>
      <dgm:spPr/>
    </dgm:pt>
  </dgm:ptLst>
  <dgm:cxnLst>
    <dgm:cxn modelId="{6DBAD136-9D11-3544-A416-AF6C4FF08D27}" srcId="{21BBB5F5-2FB9-BF45-BC58-1B8D5D99FBFD}" destId="{5CB9C717-EF54-134D-8F5E-584C5E498568}" srcOrd="3" destOrd="0" parTransId="{5A64F5D5-C402-104B-81FE-787B9E055E56}" sibTransId="{D591E950-62BC-9A4B-A291-19B9468966FD}"/>
    <dgm:cxn modelId="{4FC71E47-655D-484D-86FD-7B784B23298E}" type="presOf" srcId="{3E2B7D58-9D32-4147-9F57-22BBD2291405}" destId="{B5FF4F48-EA2A-B345-86E5-7A130BE41758}" srcOrd="0" destOrd="0" presId="urn:microsoft.com/office/officeart/2009/3/layout/SubStepProcess"/>
    <dgm:cxn modelId="{13B3F66A-B6E6-D14E-A5C1-5808E3CB376B}" type="presOf" srcId="{A2BCB7BC-8F34-3C42-9B11-6E9766EB2A3D}" destId="{4C815D91-F577-374D-B501-79D70FFB02D3}" srcOrd="0" destOrd="0" presId="urn:microsoft.com/office/officeart/2009/3/layout/SubStepProcess"/>
    <dgm:cxn modelId="{E020E571-1CF0-FB41-A611-164F630BC19E}" type="presOf" srcId="{6A5A9BC6-718A-F947-B6C9-3912F454065A}" destId="{62DAFD4C-37B8-DF44-8E8B-AB1E2537DF9E}" srcOrd="0" destOrd="0" presId="urn:microsoft.com/office/officeart/2009/3/layout/SubStepProcess"/>
    <dgm:cxn modelId="{59D770AE-AA87-EE43-9AE1-671C87633B60}" type="presOf" srcId="{5CB9C717-EF54-134D-8F5E-584C5E498568}" destId="{A2096FC4-C279-664C-B901-EDF87A844C23}" srcOrd="0" destOrd="0" presId="urn:microsoft.com/office/officeart/2009/3/layout/SubStepProcess"/>
    <dgm:cxn modelId="{30A42CBB-7912-8342-9C12-411C1FDB6E4E}" type="presOf" srcId="{21BBB5F5-2FB9-BF45-BC58-1B8D5D99FBFD}" destId="{3577E6DC-41F7-B748-91F6-109B2AD27B8F}" srcOrd="0" destOrd="0" presId="urn:microsoft.com/office/officeart/2009/3/layout/SubStepProcess"/>
    <dgm:cxn modelId="{BE7FEED1-B1D6-CE42-AFB1-A3E0127770A6}" srcId="{21BBB5F5-2FB9-BF45-BC58-1B8D5D99FBFD}" destId="{A2BCB7BC-8F34-3C42-9B11-6E9766EB2A3D}" srcOrd="2" destOrd="0" parTransId="{C6295F7B-38EB-7243-BB0B-EA8681601ED9}" sibTransId="{000A4007-18DB-8E4C-83DB-18A6B9BA6E61}"/>
    <dgm:cxn modelId="{C09475E0-4E10-744D-AF69-1C4F23A2B051}" srcId="{21BBB5F5-2FB9-BF45-BC58-1B8D5D99FBFD}" destId="{3E2B7D58-9D32-4147-9F57-22BBD2291405}" srcOrd="1" destOrd="0" parTransId="{BDC4401B-435D-C24D-9D32-643483BD95F8}" sibTransId="{78F5241F-580F-FE40-A1DA-AA95A1140602}"/>
    <dgm:cxn modelId="{CC39F9FF-6E3B-FD49-8E00-6A5162357BD3}" srcId="{21BBB5F5-2FB9-BF45-BC58-1B8D5D99FBFD}" destId="{6A5A9BC6-718A-F947-B6C9-3912F454065A}" srcOrd="0" destOrd="0" parTransId="{92D988A4-CDC1-2849-ADB5-DED1D0398B75}" sibTransId="{6F80472A-681A-E54E-9A93-3BC0911E0817}"/>
    <dgm:cxn modelId="{197638C9-A786-8342-ACA0-78AE2677DCD6}" type="presParOf" srcId="{3577E6DC-41F7-B748-91F6-109B2AD27B8F}" destId="{62DAFD4C-37B8-DF44-8E8B-AB1E2537DF9E}" srcOrd="0" destOrd="0" presId="urn:microsoft.com/office/officeart/2009/3/layout/SubStepProcess"/>
    <dgm:cxn modelId="{5D1BE159-C295-604F-8ED9-39D622DC3E99}" type="presParOf" srcId="{3577E6DC-41F7-B748-91F6-109B2AD27B8F}" destId="{B5FF4F48-EA2A-B345-86E5-7A130BE41758}" srcOrd="1" destOrd="0" presId="urn:microsoft.com/office/officeart/2009/3/layout/SubStepProcess"/>
    <dgm:cxn modelId="{23C99D57-8E5B-614B-A93B-CA28A123442C}" type="presParOf" srcId="{3577E6DC-41F7-B748-91F6-109B2AD27B8F}" destId="{4C815D91-F577-374D-B501-79D70FFB02D3}" srcOrd="2" destOrd="0" presId="urn:microsoft.com/office/officeart/2009/3/layout/SubStepProcess"/>
    <dgm:cxn modelId="{8E7DCF56-FAEF-294D-869C-6F90CA4731C4}" type="presParOf" srcId="{3577E6DC-41F7-B748-91F6-109B2AD27B8F}" destId="{A2096FC4-C279-664C-B901-EDF87A844C23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C55CB-8374-7745-93EA-8FAD3984B94A}">
      <dsp:nvSpPr>
        <dsp:cNvPr id="0" name=""/>
        <dsp:cNvSpPr/>
      </dsp:nvSpPr>
      <dsp:spPr>
        <a:xfrm>
          <a:off x="5661" y="2798793"/>
          <a:ext cx="5038918" cy="2015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Excavation and Works up to Plinth – 90 days</a:t>
          </a:r>
        </a:p>
      </dsp:txBody>
      <dsp:txXfrm>
        <a:off x="1013445" y="2798793"/>
        <a:ext cx="3023351" cy="2015567"/>
      </dsp:txXfrm>
    </dsp:sp>
    <dsp:sp modelId="{E04DA5AC-ED85-7B4B-8C6A-11261E43E5CE}">
      <dsp:nvSpPr>
        <dsp:cNvPr id="0" name=""/>
        <dsp:cNvSpPr/>
      </dsp:nvSpPr>
      <dsp:spPr>
        <a:xfrm>
          <a:off x="4540688" y="2798793"/>
          <a:ext cx="5038918" cy="2015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Stilt – 30 days</a:t>
          </a:r>
        </a:p>
      </dsp:txBody>
      <dsp:txXfrm>
        <a:off x="5548472" y="2798793"/>
        <a:ext cx="3023351" cy="2015567"/>
      </dsp:txXfrm>
    </dsp:sp>
    <dsp:sp modelId="{0C56F140-03B0-3349-A468-350D62CC0005}">
      <dsp:nvSpPr>
        <dsp:cNvPr id="0" name=""/>
        <dsp:cNvSpPr/>
      </dsp:nvSpPr>
      <dsp:spPr>
        <a:xfrm>
          <a:off x="9075714" y="2798793"/>
          <a:ext cx="5038918" cy="2015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b="1" kern="1200" dirty="0"/>
            <a:t>Super Structure – 120 days</a:t>
          </a:r>
        </a:p>
      </dsp:txBody>
      <dsp:txXfrm>
        <a:off x="10083498" y="2798793"/>
        <a:ext cx="3023351" cy="2015567"/>
      </dsp:txXfrm>
    </dsp:sp>
    <dsp:sp modelId="{C26D973C-2B7A-AB46-B3C0-841C16EF444A}">
      <dsp:nvSpPr>
        <dsp:cNvPr id="0" name=""/>
        <dsp:cNvSpPr/>
      </dsp:nvSpPr>
      <dsp:spPr>
        <a:xfrm>
          <a:off x="13610741" y="2798793"/>
          <a:ext cx="5038918" cy="2015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BW &amp; Finishes – 180 days</a:t>
          </a:r>
        </a:p>
      </dsp:txBody>
      <dsp:txXfrm>
        <a:off x="14618525" y="2798793"/>
        <a:ext cx="3023351" cy="2015567"/>
      </dsp:txXfrm>
    </dsp:sp>
    <dsp:sp modelId="{E9DF4D4B-E535-5B41-983D-9BAFB0EC56E0}">
      <dsp:nvSpPr>
        <dsp:cNvPr id="0" name=""/>
        <dsp:cNvSpPr/>
      </dsp:nvSpPr>
      <dsp:spPr>
        <a:xfrm>
          <a:off x="18145767" y="2798793"/>
          <a:ext cx="5038918" cy="20155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45339" rIns="45339" bIns="45339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Total Project Time – 420 days</a:t>
          </a:r>
        </a:p>
      </dsp:txBody>
      <dsp:txXfrm>
        <a:off x="19153551" y="2798793"/>
        <a:ext cx="3023351" cy="201556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F97FFF-7568-BC4F-832D-62DF1128B5B0}">
      <dsp:nvSpPr>
        <dsp:cNvPr id="0" name=""/>
        <dsp:cNvSpPr/>
      </dsp:nvSpPr>
      <dsp:spPr>
        <a:xfrm>
          <a:off x="4827771" y="623"/>
          <a:ext cx="2971884" cy="297188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Day 1: Shuttering</a:t>
          </a:r>
        </a:p>
      </dsp:txBody>
      <dsp:txXfrm>
        <a:off x="5262993" y="435845"/>
        <a:ext cx="2101440" cy="2101440"/>
      </dsp:txXfrm>
    </dsp:sp>
    <dsp:sp modelId="{0B5DFE0A-9562-F746-9D8E-290A21E15708}">
      <dsp:nvSpPr>
        <dsp:cNvPr id="0" name=""/>
        <dsp:cNvSpPr/>
      </dsp:nvSpPr>
      <dsp:spPr>
        <a:xfrm rot="2160000">
          <a:off x="7705514" y="2282930"/>
          <a:ext cx="789128" cy="1003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7728120" y="2413956"/>
        <a:ext cx="552390" cy="601807"/>
      </dsp:txXfrm>
    </dsp:sp>
    <dsp:sp modelId="{2093A1F5-4152-674A-B83A-A1618F25FD47}">
      <dsp:nvSpPr>
        <dsp:cNvPr id="0" name=""/>
        <dsp:cNvSpPr/>
      </dsp:nvSpPr>
      <dsp:spPr>
        <a:xfrm>
          <a:off x="8436639" y="2622619"/>
          <a:ext cx="2971884" cy="297188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Day 2: Shuttering</a:t>
          </a:r>
        </a:p>
      </dsp:txBody>
      <dsp:txXfrm>
        <a:off x="8871861" y="3057841"/>
        <a:ext cx="2101440" cy="2101440"/>
      </dsp:txXfrm>
    </dsp:sp>
    <dsp:sp modelId="{5619E3EC-47DC-8648-968F-B80EC40E2B90}">
      <dsp:nvSpPr>
        <dsp:cNvPr id="0" name=""/>
        <dsp:cNvSpPr/>
      </dsp:nvSpPr>
      <dsp:spPr>
        <a:xfrm rot="6480000">
          <a:off x="8845686" y="5707054"/>
          <a:ext cx="789128" cy="1003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9000633" y="5795080"/>
        <a:ext cx="552390" cy="601807"/>
      </dsp:txXfrm>
    </dsp:sp>
    <dsp:sp modelId="{36D7E05F-5E3F-8F46-9D4D-1F4231E1A6A5}">
      <dsp:nvSpPr>
        <dsp:cNvPr id="0" name=""/>
        <dsp:cNvSpPr/>
      </dsp:nvSpPr>
      <dsp:spPr>
        <a:xfrm>
          <a:off x="7058174" y="6865098"/>
          <a:ext cx="2971884" cy="297188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Day 3:  Reinforcement</a:t>
          </a:r>
        </a:p>
      </dsp:txBody>
      <dsp:txXfrm>
        <a:off x="7493396" y="7300320"/>
        <a:ext cx="2101440" cy="2101440"/>
      </dsp:txXfrm>
    </dsp:sp>
    <dsp:sp modelId="{485E677A-2DB6-344C-9E83-433668F02B25}">
      <dsp:nvSpPr>
        <dsp:cNvPr id="0" name=""/>
        <dsp:cNvSpPr/>
      </dsp:nvSpPr>
      <dsp:spPr>
        <a:xfrm rot="10800000">
          <a:off x="5941483" y="7849535"/>
          <a:ext cx="789128" cy="1003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6178221" y="8050137"/>
        <a:ext cx="552390" cy="601807"/>
      </dsp:txXfrm>
    </dsp:sp>
    <dsp:sp modelId="{D915537C-1B3F-3F4F-BA57-63B55B910D1B}">
      <dsp:nvSpPr>
        <dsp:cNvPr id="0" name=""/>
        <dsp:cNvSpPr/>
      </dsp:nvSpPr>
      <dsp:spPr>
        <a:xfrm>
          <a:off x="2597368" y="6865098"/>
          <a:ext cx="2971884" cy="297188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Day 4: Conduiting &amp; Pouring</a:t>
          </a:r>
        </a:p>
      </dsp:txBody>
      <dsp:txXfrm>
        <a:off x="3032590" y="7300320"/>
        <a:ext cx="2101440" cy="2101440"/>
      </dsp:txXfrm>
    </dsp:sp>
    <dsp:sp modelId="{F20EE7FA-7BE6-9140-BB3B-1F6F9AB64FB0}">
      <dsp:nvSpPr>
        <dsp:cNvPr id="0" name=""/>
        <dsp:cNvSpPr/>
      </dsp:nvSpPr>
      <dsp:spPr>
        <a:xfrm rot="15120000">
          <a:off x="3006415" y="5749536"/>
          <a:ext cx="789128" cy="1003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3161362" y="6062714"/>
        <a:ext cx="552390" cy="601807"/>
      </dsp:txXfrm>
    </dsp:sp>
    <dsp:sp modelId="{57A22E88-8891-4643-8FC9-759D7B68A770}">
      <dsp:nvSpPr>
        <dsp:cNvPr id="0" name=""/>
        <dsp:cNvSpPr/>
      </dsp:nvSpPr>
      <dsp:spPr>
        <a:xfrm>
          <a:off x="1218903" y="2622619"/>
          <a:ext cx="2971884" cy="2971884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Day 5: Deshuttering &amp; Re-shuttering (Prop in place)</a:t>
          </a:r>
        </a:p>
      </dsp:txBody>
      <dsp:txXfrm>
        <a:off x="1654125" y="3057841"/>
        <a:ext cx="2101440" cy="2101440"/>
      </dsp:txXfrm>
    </dsp:sp>
    <dsp:sp modelId="{6DDFAE78-166F-0848-9242-B6A75834CB68}">
      <dsp:nvSpPr>
        <dsp:cNvPr id="0" name=""/>
        <dsp:cNvSpPr/>
      </dsp:nvSpPr>
      <dsp:spPr>
        <a:xfrm rot="19440000">
          <a:off x="4096646" y="2309185"/>
          <a:ext cx="789128" cy="1003011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4119252" y="2579363"/>
        <a:ext cx="552390" cy="60180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B5C301-8F5F-B445-84DE-6FFC33D54B95}">
      <dsp:nvSpPr>
        <dsp:cNvPr id="0" name=""/>
        <dsp:cNvSpPr/>
      </dsp:nvSpPr>
      <dsp:spPr>
        <a:xfrm>
          <a:off x="0" y="110"/>
          <a:ext cx="7980070" cy="1989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190500" rIns="190500" bIns="190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 dirty="0"/>
            <a:t>Form Work Schedule – One Set</a:t>
          </a:r>
        </a:p>
      </dsp:txBody>
      <dsp:txXfrm>
        <a:off x="97095" y="97205"/>
        <a:ext cx="7785880" cy="17948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38C9F1-BE6F-714A-9961-4D8B8ABEDF43}">
      <dsp:nvSpPr>
        <dsp:cNvPr id="0" name=""/>
        <dsp:cNvSpPr/>
      </dsp:nvSpPr>
      <dsp:spPr>
        <a:xfrm>
          <a:off x="5146" y="1242"/>
          <a:ext cx="14311580" cy="3506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Deployment</a:t>
          </a:r>
        </a:p>
      </dsp:txBody>
      <dsp:txXfrm>
        <a:off x="107835" y="103931"/>
        <a:ext cx="14106202" cy="3300684"/>
      </dsp:txXfrm>
    </dsp:sp>
    <dsp:sp modelId="{14812FF8-BB14-E041-92D8-78235636EDA7}">
      <dsp:nvSpPr>
        <dsp:cNvPr id="0" name=""/>
        <dsp:cNvSpPr/>
      </dsp:nvSpPr>
      <dsp:spPr>
        <a:xfrm>
          <a:off x="5146" y="3887562"/>
          <a:ext cx="4517544" cy="3506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Consider 25 working days in a month</a:t>
          </a:r>
        </a:p>
      </dsp:txBody>
      <dsp:txXfrm>
        <a:off x="107835" y="3990251"/>
        <a:ext cx="4312166" cy="3300684"/>
      </dsp:txXfrm>
    </dsp:sp>
    <dsp:sp modelId="{9F30FE46-C7CD-B047-8234-D16B9B0A4F16}">
      <dsp:nvSpPr>
        <dsp:cNvPr id="0" name=""/>
        <dsp:cNvSpPr/>
      </dsp:nvSpPr>
      <dsp:spPr>
        <a:xfrm>
          <a:off x="4902164" y="3887562"/>
          <a:ext cx="4517544" cy="3506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No of flats per month for 1 set – 5 Flats</a:t>
          </a:r>
        </a:p>
      </dsp:txBody>
      <dsp:txXfrm>
        <a:off x="5004853" y="3990251"/>
        <a:ext cx="4312166" cy="3300684"/>
      </dsp:txXfrm>
    </dsp:sp>
    <dsp:sp modelId="{E16076ED-EA58-3647-8710-4C36DB7615C5}">
      <dsp:nvSpPr>
        <dsp:cNvPr id="0" name=""/>
        <dsp:cNvSpPr/>
      </dsp:nvSpPr>
      <dsp:spPr>
        <a:xfrm>
          <a:off x="9799182" y="3887562"/>
          <a:ext cx="4517544" cy="35060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/>
            <a:t>To finish in 120 days. Sets to be deployed – 5 sets</a:t>
          </a:r>
        </a:p>
      </dsp:txBody>
      <dsp:txXfrm>
        <a:off x="9901871" y="3990251"/>
        <a:ext cx="4312166" cy="3300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30965-C1DC-1645-99E1-F42239BCE890}">
      <dsp:nvSpPr>
        <dsp:cNvPr id="0" name=""/>
        <dsp:cNvSpPr/>
      </dsp:nvSpPr>
      <dsp:spPr>
        <a:xfrm>
          <a:off x="0" y="21276"/>
          <a:ext cx="7423173" cy="99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Slab Qty Needed:</a:t>
          </a:r>
        </a:p>
      </dsp:txBody>
      <dsp:txXfrm>
        <a:off x="48481" y="69757"/>
        <a:ext cx="7326211" cy="896166"/>
      </dsp:txXfrm>
    </dsp:sp>
    <dsp:sp modelId="{E316D378-D4AA-774A-9918-8999D5CDFA70}">
      <dsp:nvSpPr>
        <dsp:cNvPr id="0" name=""/>
        <dsp:cNvSpPr/>
      </dsp:nvSpPr>
      <dsp:spPr>
        <a:xfrm>
          <a:off x="0" y="1104506"/>
          <a:ext cx="7423173" cy="9931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Total Floor plate – 20,000 sft</a:t>
          </a:r>
        </a:p>
      </dsp:txBody>
      <dsp:txXfrm>
        <a:off x="48481" y="1152987"/>
        <a:ext cx="7326211" cy="896166"/>
      </dsp:txXfrm>
    </dsp:sp>
    <dsp:sp modelId="{DF799B32-8DBD-C049-8158-84CD50ECBD25}">
      <dsp:nvSpPr>
        <dsp:cNvPr id="0" name=""/>
        <dsp:cNvSpPr/>
      </dsp:nvSpPr>
      <dsp:spPr>
        <a:xfrm>
          <a:off x="0" y="2169635"/>
          <a:ext cx="7423173" cy="993128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Plinth Area - 16,650 sft (considering 20% CA)</a:t>
          </a:r>
        </a:p>
      </dsp:txBody>
      <dsp:txXfrm>
        <a:off x="48481" y="2218116"/>
        <a:ext cx="7326211" cy="896166"/>
      </dsp:txXfrm>
    </dsp:sp>
    <dsp:sp modelId="{A6F307DE-F178-EE4A-B913-FFF2A435CBE6}">
      <dsp:nvSpPr>
        <dsp:cNvPr id="0" name=""/>
        <dsp:cNvSpPr/>
      </dsp:nvSpPr>
      <dsp:spPr>
        <a:xfrm>
          <a:off x="0" y="3234764"/>
          <a:ext cx="7423173" cy="99312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FW area for 5 sets of Flats area – 4160 sft</a:t>
          </a:r>
        </a:p>
      </dsp:txBody>
      <dsp:txXfrm>
        <a:off x="48481" y="3283245"/>
        <a:ext cx="7326211" cy="896166"/>
      </dsp:txXfrm>
    </dsp:sp>
    <dsp:sp modelId="{0A3779FA-9A0A-524E-B6B3-03DD37F53619}">
      <dsp:nvSpPr>
        <dsp:cNvPr id="0" name=""/>
        <dsp:cNvSpPr/>
      </dsp:nvSpPr>
      <dsp:spPr>
        <a:xfrm>
          <a:off x="0" y="4299892"/>
          <a:ext cx="7423173" cy="993128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FW area for Corridor area 50% deployment – 1675 sft</a:t>
          </a:r>
        </a:p>
      </dsp:txBody>
      <dsp:txXfrm>
        <a:off x="48481" y="4348373"/>
        <a:ext cx="7326211" cy="896166"/>
      </dsp:txXfrm>
    </dsp:sp>
    <dsp:sp modelId="{D6326B66-F8EF-DA4D-9126-407442476F60}">
      <dsp:nvSpPr>
        <dsp:cNvPr id="0" name=""/>
        <dsp:cNvSpPr/>
      </dsp:nvSpPr>
      <dsp:spPr>
        <a:xfrm>
          <a:off x="0" y="5365021"/>
          <a:ext cx="7423173" cy="99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Total FW Area required – 5835 sft (542 Sqm)</a:t>
          </a:r>
        </a:p>
      </dsp:txBody>
      <dsp:txXfrm>
        <a:off x="48481" y="5413502"/>
        <a:ext cx="7326211" cy="896166"/>
      </dsp:txXfrm>
    </dsp:sp>
    <dsp:sp modelId="{1BFC84A0-F4F9-E34C-9C85-3DD908D49F56}">
      <dsp:nvSpPr>
        <dsp:cNvPr id="0" name=""/>
        <dsp:cNvSpPr/>
      </dsp:nvSpPr>
      <dsp:spPr>
        <a:xfrm>
          <a:off x="0" y="6430150"/>
          <a:ext cx="7423173" cy="993128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Cost of FW @Rs 17000 per sqm – Rs 92.15 Lakhs</a:t>
          </a:r>
        </a:p>
      </dsp:txBody>
      <dsp:txXfrm>
        <a:off x="48481" y="6478631"/>
        <a:ext cx="7326211" cy="89616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6A9B5-754D-AD4E-9209-D7AE405D698F}">
      <dsp:nvSpPr>
        <dsp:cNvPr id="0" name=""/>
        <dsp:cNvSpPr/>
      </dsp:nvSpPr>
      <dsp:spPr>
        <a:xfrm>
          <a:off x="0" y="134559"/>
          <a:ext cx="7423173" cy="953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 3" charset="2"/>
            <a:buNone/>
          </a:pPr>
          <a:r>
            <a:rPr lang="en-US" sz="2400" b="1" kern="1200" dirty="0"/>
            <a:t>Cost on Project:</a:t>
          </a:r>
        </a:p>
      </dsp:txBody>
      <dsp:txXfrm>
        <a:off x="46541" y="181100"/>
        <a:ext cx="7330091" cy="860321"/>
      </dsp:txXfrm>
    </dsp:sp>
    <dsp:sp modelId="{2E2E746A-2065-2C43-A5D9-AB445CE0B0A4}">
      <dsp:nvSpPr>
        <dsp:cNvPr id="0" name=""/>
        <dsp:cNvSpPr/>
      </dsp:nvSpPr>
      <dsp:spPr>
        <a:xfrm>
          <a:off x="0" y="1157083"/>
          <a:ext cx="7423173" cy="9534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 of repetitions – 20 repetitions</a:t>
          </a:r>
        </a:p>
      </dsp:txBody>
      <dsp:txXfrm>
        <a:off x="46541" y="1203624"/>
        <a:ext cx="7330091" cy="860321"/>
      </dsp:txXfrm>
    </dsp:sp>
    <dsp:sp modelId="{AF02BD86-6B2F-F342-9949-DC5C3B0D40B1}">
      <dsp:nvSpPr>
        <dsp:cNvPr id="0" name=""/>
        <dsp:cNvSpPr/>
      </dsp:nvSpPr>
      <dsp:spPr>
        <a:xfrm>
          <a:off x="0" y="2179607"/>
          <a:ext cx="7423173" cy="9534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Cost of Frame approx. – Rs 16000 per sqm</a:t>
          </a:r>
        </a:p>
      </dsp:txBody>
      <dsp:txXfrm>
        <a:off x="46541" y="2226148"/>
        <a:ext cx="7330091" cy="860321"/>
      </dsp:txXfrm>
    </dsp:sp>
    <dsp:sp modelId="{98CA5AB0-C17B-E74B-9CDE-E25DA3798FBC}">
      <dsp:nvSpPr>
        <dsp:cNvPr id="0" name=""/>
        <dsp:cNvSpPr/>
      </dsp:nvSpPr>
      <dsp:spPr>
        <a:xfrm>
          <a:off x="0" y="3202131"/>
          <a:ext cx="7423173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Useful life of frame – 300 repetitions. (Rs 53.33 per sqm)</a:t>
          </a:r>
        </a:p>
      </dsp:txBody>
      <dsp:txXfrm>
        <a:off x="46541" y="3248672"/>
        <a:ext cx="7330091" cy="860321"/>
      </dsp:txXfrm>
    </dsp:sp>
    <dsp:sp modelId="{324BD2FF-0274-BA4A-B239-5ED8A87E735B}">
      <dsp:nvSpPr>
        <dsp:cNvPr id="0" name=""/>
        <dsp:cNvSpPr/>
      </dsp:nvSpPr>
      <dsp:spPr>
        <a:xfrm>
          <a:off x="0" y="4224654"/>
          <a:ext cx="7423173" cy="9534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Cost of Ply approx. – Rs 1000 per sqm (Rs 16.66 per Sqm)</a:t>
          </a:r>
        </a:p>
      </dsp:txBody>
      <dsp:txXfrm>
        <a:off x="46541" y="4271195"/>
        <a:ext cx="7330091" cy="860321"/>
      </dsp:txXfrm>
    </dsp:sp>
    <dsp:sp modelId="{75BBA793-2054-5548-A830-120E748CEC4D}">
      <dsp:nvSpPr>
        <dsp:cNvPr id="0" name=""/>
        <dsp:cNvSpPr/>
      </dsp:nvSpPr>
      <dsp:spPr>
        <a:xfrm>
          <a:off x="0" y="5247178"/>
          <a:ext cx="7423173" cy="953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Useful life for Ply – 60 repetitions</a:t>
          </a:r>
        </a:p>
      </dsp:txBody>
      <dsp:txXfrm>
        <a:off x="46541" y="5293719"/>
        <a:ext cx="7330091" cy="860321"/>
      </dsp:txXfrm>
    </dsp:sp>
    <dsp:sp modelId="{81659D2E-66FE-564C-8EAD-4FE4E5563F9F}">
      <dsp:nvSpPr>
        <dsp:cNvPr id="0" name=""/>
        <dsp:cNvSpPr/>
      </dsp:nvSpPr>
      <dsp:spPr>
        <a:xfrm>
          <a:off x="0" y="6269702"/>
          <a:ext cx="7423173" cy="953403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Effective cost – Rs 70 per sqm</a:t>
          </a:r>
        </a:p>
      </dsp:txBody>
      <dsp:txXfrm>
        <a:off x="46541" y="6316243"/>
        <a:ext cx="7330091" cy="860321"/>
      </dsp:txXfrm>
    </dsp:sp>
    <dsp:sp modelId="{02A6A7DE-4CD1-BE47-8B03-6480B0932DF0}">
      <dsp:nvSpPr>
        <dsp:cNvPr id="0" name=""/>
        <dsp:cNvSpPr/>
      </dsp:nvSpPr>
      <dsp:spPr>
        <a:xfrm>
          <a:off x="0" y="7292225"/>
          <a:ext cx="7423173" cy="953403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Effective Cost on Project – Rs 6.5 lakhs</a:t>
          </a:r>
        </a:p>
      </dsp:txBody>
      <dsp:txXfrm>
        <a:off x="46541" y="7338766"/>
        <a:ext cx="7330091" cy="860321"/>
      </dsp:txXfrm>
    </dsp:sp>
    <dsp:sp modelId="{96F20CA3-ACED-FB45-BFD7-597D9754C65E}">
      <dsp:nvSpPr>
        <dsp:cNvPr id="0" name=""/>
        <dsp:cNvSpPr/>
      </dsp:nvSpPr>
      <dsp:spPr>
        <a:xfrm>
          <a:off x="0" y="8314749"/>
          <a:ext cx="7423173" cy="95340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 of Similar Buildings that can be executed (Frame) – 15 </a:t>
          </a:r>
        </a:p>
      </dsp:txBody>
      <dsp:txXfrm>
        <a:off x="46541" y="8361290"/>
        <a:ext cx="7330091" cy="860321"/>
      </dsp:txXfrm>
    </dsp:sp>
    <dsp:sp modelId="{A2F7C2F6-BEFE-D046-B93E-35BE7CD5421C}">
      <dsp:nvSpPr>
        <dsp:cNvPr id="0" name=""/>
        <dsp:cNvSpPr/>
      </dsp:nvSpPr>
      <dsp:spPr>
        <a:xfrm>
          <a:off x="0" y="9337273"/>
          <a:ext cx="7423173" cy="953403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 of Similar Buildings that can be executed (Ply) – 3</a:t>
          </a:r>
        </a:p>
      </dsp:txBody>
      <dsp:txXfrm>
        <a:off x="46541" y="9383814"/>
        <a:ext cx="7330091" cy="8603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DAFD4C-37B8-DF44-8E8B-AB1E2537DF9E}">
      <dsp:nvSpPr>
        <dsp:cNvPr id="0" name=""/>
        <dsp:cNvSpPr/>
      </dsp:nvSpPr>
      <dsp:spPr>
        <a:xfrm>
          <a:off x="0" y="1106757"/>
          <a:ext cx="5036601" cy="503660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Flat Slabs</a:t>
          </a:r>
        </a:p>
      </dsp:txBody>
      <dsp:txXfrm>
        <a:off x="737593" y="1844350"/>
        <a:ext cx="3561415" cy="3561415"/>
      </dsp:txXfrm>
    </dsp:sp>
    <dsp:sp modelId="{B5FF4F48-EA2A-B345-86E5-7A130BE41758}">
      <dsp:nvSpPr>
        <dsp:cNvPr id="0" name=""/>
        <dsp:cNvSpPr/>
      </dsp:nvSpPr>
      <dsp:spPr>
        <a:xfrm>
          <a:off x="5036601" y="1106757"/>
          <a:ext cx="5036601" cy="50366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Plan Drains from bottom toilet</a:t>
          </a:r>
        </a:p>
      </dsp:txBody>
      <dsp:txXfrm>
        <a:off x="5774194" y="1844350"/>
        <a:ext cx="3561415" cy="3561415"/>
      </dsp:txXfrm>
    </dsp:sp>
    <dsp:sp modelId="{4C815D91-F577-374D-B501-79D70FFB02D3}">
      <dsp:nvSpPr>
        <dsp:cNvPr id="0" name=""/>
        <dsp:cNvSpPr/>
      </dsp:nvSpPr>
      <dsp:spPr>
        <a:xfrm>
          <a:off x="10073203" y="1106757"/>
          <a:ext cx="5036601" cy="503660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Plan for false ceiling in toilets</a:t>
          </a:r>
        </a:p>
      </dsp:txBody>
      <dsp:txXfrm>
        <a:off x="10810796" y="1844350"/>
        <a:ext cx="3561415" cy="3561415"/>
      </dsp:txXfrm>
    </dsp:sp>
    <dsp:sp modelId="{A2096FC4-C279-664C-B901-EDF87A844C23}">
      <dsp:nvSpPr>
        <dsp:cNvPr id="0" name=""/>
        <dsp:cNvSpPr/>
      </dsp:nvSpPr>
      <dsp:spPr>
        <a:xfrm>
          <a:off x="15109805" y="1106757"/>
          <a:ext cx="5036601" cy="5036601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300" kern="1200" dirty="0"/>
            <a:t>Proper Survey Equipment</a:t>
          </a:r>
        </a:p>
      </dsp:txBody>
      <dsp:txXfrm>
        <a:off x="15847398" y="1844350"/>
        <a:ext cx="3561415" cy="35614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175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16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342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7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78427" y="5029201"/>
            <a:ext cx="17830798" cy="4525562"/>
          </a:xfrm>
        </p:spPr>
        <p:txBody>
          <a:bodyPr anchor="b">
            <a:normAutofit/>
          </a:bodyPr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78427" y="9554759"/>
            <a:ext cx="17830798" cy="225256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8647621"/>
            <a:ext cx="3489304" cy="155717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9059081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54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19200"/>
            <a:ext cx="17830798" cy="623408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67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550024" y="7010400"/>
            <a:ext cx="15073108" cy="762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8708092"/>
            <a:ext cx="17830798" cy="3111728"/>
          </a:xfrm>
        </p:spPr>
        <p:txBody>
          <a:bodyPr anchor="ctr">
            <a:normAutofit/>
          </a:bodyPr>
          <a:lstStyle>
            <a:lvl1pPr marL="0" indent="0" algn="l">
              <a:buNone/>
              <a:defRPr sz="36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93386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4876801"/>
            <a:ext cx="17830800" cy="5449690"/>
          </a:xfrm>
        </p:spPr>
        <p:txBody>
          <a:bodyPr anchor="b">
            <a:normAutofit/>
          </a:bodyPr>
          <a:lstStyle>
            <a:lvl1pPr algn="l">
              <a:defRPr sz="9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773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699898" y="1219200"/>
            <a:ext cx="16787852" cy="5791200"/>
          </a:xfrm>
        </p:spPr>
        <p:txBody>
          <a:bodyPr anchor="ctr">
            <a:normAutofit/>
          </a:bodyPr>
          <a:lstStyle>
            <a:lvl1pPr algn="l">
              <a:defRPr sz="96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935304" y="1296010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29704" y="5810612"/>
            <a:ext cx="1219200" cy="1169552"/>
          </a:xfrm>
          <a:prstGeom prst="rect">
            <a:avLst/>
          </a:prstGeom>
        </p:spPr>
        <p:txBody>
          <a:bodyPr vert="horz" lIns="182880" tIns="91440" rIns="182880" bIns="91440" rtlCol="0" anchor="ctr">
            <a:noAutofit/>
          </a:bodyPr>
          <a:lstStyle/>
          <a:p>
            <a:pPr lvl="0"/>
            <a:r>
              <a:rPr lang="en-US" sz="16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58694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1254814"/>
            <a:ext cx="17830798" cy="5760040"/>
          </a:xfrm>
        </p:spPr>
        <p:txBody>
          <a:bodyPr anchor="ctr">
            <a:normAutofit/>
          </a:bodyPr>
          <a:lstStyle>
            <a:lvl1pPr algn="l">
              <a:defRPr sz="9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78424" y="8686800"/>
            <a:ext cx="17830800" cy="16764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4800">
                <a:solidFill>
                  <a:schemeClr val="accent1"/>
                </a:solidFill>
              </a:defRPr>
            </a:lvl1pPr>
            <a:lvl2pPr marL="914400" indent="0">
              <a:buFontTx/>
              <a:buNone/>
              <a:defRPr/>
            </a:lvl2pPr>
            <a:lvl3pPr marL="1828800" indent="0">
              <a:buFontTx/>
              <a:buNone/>
              <a:defRPr/>
            </a:lvl3pPr>
            <a:lvl4pPr marL="2743200" indent="0">
              <a:buFontTx/>
              <a:buNone/>
              <a:defRPr/>
            </a:lvl4pPr>
            <a:lvl5pPr marL="3657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363200"/>
            <a:ext cx="17830800" cy="145924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88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339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8589625" y="1254811"/>
            <a:ext cx="4415202" cy="1056763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78424" y="1254811"/>
            <a:ext cx="12954000" cy="105676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52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58AAB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idx="1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9957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5851" y="1248220"/>
            <a:ext cx="17823374" cy="25617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8424" y="4267200"/>
            <a:ext cx="17830800" cy="75552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39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4117500"/>
            <a:ext cx="17830798" cy="2937600"/>
          </a:xfrm>
        </p:spPr>
        <p:txBody>
          <a:bodyPr anchor="b"/>
          <a:lstStyle>
            <a:lvl1pPr algn="l">
              <a:defRPr sz="8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5" y="7060258"/>
            <a:ext cx="17830798" cy="1720800"/>
          </a:xfrm>
        </p:spPr>
        <p:txBody>
          <a:bodyPr anchor="t"/>
          <a:lstStyle>
            <a:lvl1pPr marL="0" indent="0" algn="l">
              <a:buNone/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63563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6488279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81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78424" y="4267200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381494" y="4252444"/>
            <a:ext cx="8627728" cy="755524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9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78746" y="3945406"/>
            <a:ext cx="7985464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78425" y="5097932"/>
            <a:ext cx="8685786" cy="670812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013259" y="3938950"/>
            <a:ext cx="7998002" cy="1152524"/>
          </a:xfrm>
        </p:spPr>
        <p:txBody>
          <a:bodyPr anchor="b">
            <a:noAutofit/>
          </a:bodyPr>
          <a:lstStyle>
            <a:lvl1pPr marL="0" indent="0">
              <a:buNone/>
              <a:defRPr sz="4800" b="0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333914" y="5091476"/>
            <a:ext cx="8677348" cy="670812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625" y="1575565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70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94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71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5" y="892176"/>
            <a:ext cx="7010398" cy="1952624"/>
          </a:xfrm>
        </p:spPr>
        <p:txBody>
          <a:bodyPr anchor="b"/>
          <a:lstStyle>
            <a:lvl1pPr algn="l"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46024" y="892177"/>
            <a:ext cx="10363200" cy="10829926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5" y="3197226"/>
            <a:ext cx="7010398" cy="8524872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14287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119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8426" y="9601200"/>
            <a:ext cx="17830800" cy="1133476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78424" y="1269930"/>
            <a:ext cx="17830800" cy="7709940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/>
            </a:lvl1pPr>
            <a:lvl2pPr marL="914400" indent="0">
              <a:buNone/>
              <a:defRPr sz="3200"/>
            </a:lvl2pPr>
            <a:lvl3pPr marL="1828800" indent="0">
              <a:buNone/>
              <a:defRPr sz="3200"/>
            </a:lvl3pPr>
            <a:lvl4pPr marL="2743200" indent="0">
              <a:buNone/>
              <a:defRPr sz="3200"/>
            </a:lvl4pPr>
            <a:lvl5pPr marL="3657600" indent="0">
              <a:buNone/>
              <a:defRPr sz="3200"/>
            </a:lvl5pPr>
            <a:lvl6pPr marL="4572000" indent="0">
              <a:buNone/>
              <a:defRPr sz="3200"/>
            </a:lvl6pPr>
            <a:lvl7pPr marL="5486400" indent="0">
              <a:buNone/>
              <a:defRPr sz="3200"/>
            </a:lvl7pPr>
            <a:lvl8pPr marL="6400800" indent="0">
              <a:buNone/>
              <a:defRPr sz="3200"/>
            </a:lvl8pPr>
            <a:lvl9pPr marL="731520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78426" y="10734676"/>
            <a:ext cx="17830800" cy="98742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8377" y="9823451"/>
            <a:ext cx="3177054" cy="1014594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3625" y="9966175"/>
            <a:ext cx="1559534" cy="730250"/>
          </a:xfrm>
        </p:spPr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3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457200"/>
            <a:ext cx="5703032" cy="13277256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54442" y="-1571"/>
            <a:ext cx="4713348" cy="13708078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365760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85849" y="1248220"/>
            <a:ext cx="17823374" cy="25617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78424" y="4267200"/>
            <a:ext cx="17830800" cy="777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0723225" y="12260874"/>
            <a:ext cx="2292566" cy="7407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9989E-55E9-DF4D-AB94-B0A50F78F066}" type="datetimeFigureOut">
              <a:rPr lang="en-US" smtClean="0"/>
              <a:t>12/14/19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8425" y="12271617"/>
            <a:ext cx="1523999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63625" y="1575565"/>
            <a:ext cx="155953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000">
                <a:solidFill>
                  <a:srgbClr val="FEFFFF"/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6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72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685800" indent="-6858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ts val="2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tiff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phoenixajournal.wordpress.com/2012/02/23/thank-you/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hyperlink" Target="https://creativecommons.org/licenses/by/3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Layout" Target="../diagrams/layout2.xml"/><Relationship Id="rId7" Type="http://schemas.openxmlformats.org/officeDocument/2006/relationships/image" Target="../media/image3.tiff"/><Relationship Id="rId12" Type="http://schemas.microsoft.com/office/2007/relationships/diagramDrawing" Target="../diagrams/drawing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11" Type="http://schemas.openxmlformats.org/officeDocument/2006/relationships/diagramColors" Target="../diagrams/colors3.xml"/><Relationship Id="rId5" Type="http://schemas.openxmlformats.org/officeDocument/2006/relationships/diagramColors" Target="../diagrams/colors2.xml"/><Relationship Id="rId10" Type="http://schemas.openxmlformats.org/officeDocument/2006/relationships/diagramQuickStyle" Target="../diagrams/quickStyle3.xml"/><Relationship Id="rId4" Type="http://schemas.openxmlformats.org/officeDocument/2006/relationships/diagramQuickStyle" Target="../diagrams/quickStyle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tiff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A692209D-B607-46C3-8560-07AF72291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72"/>
            <a:ext cx="24384000" cy="137080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94874638-CF15-4908-BC4B-4908744D0B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2" y="0"/>
            <a:ext cx="9279468" cy="13716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7" name="BENEFITS OF Affordable Housing…"/>
          <p:cNvSpPr txBox="1">
            <a:spLocks noGrp="1"/>
          </p:cNvSpPr>
          <p:nvPr>
            <p:ph type="ctrTitle"/>
          </p:nvPr>
        </p:nvSpPr>
        <p:spPr>
          <a:xfrm>
            <a:off x="1080558" y="1934834"/>
            <a:ext cx="7557740" cy="7886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8000" dirty="0">
                <a:solidFill>
                  <a:srgbClr val="FEFFFF"/>
                </a:solidFill>
              </a:rPr>
              <a:t>Technology In Construction</a:t>
            </a:r>
          </a:p>
        </p:txBody>
      </p:sp>
      <p:sp>
        <p:nvSpPr>
          <p:cNvPr id="113" name="Freeform 5">
            <a:extLst>
              <a:ext uri="{FF2B5EF4-FFF2-40B4-BE49-F238E27FC236}">
                <a16:creationId xmlns:a16="http://schemas.microsoft.com/office/drawing/2014/main" id="{5F1B8348-CD6E-4561-A704-C232D9A2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10066014"/>
            <a:ext cx="10808044" cy="1714094"/>
          </a:xfrm>
          <a:custGeom>
            <a:avLst/>
            <a:gdLst>
              <a:gd name="T0" fmla="*/ 1114 w 1117"/>
              <a:gd name="T1" fmla="*/ 77 h 163"/>
              <a:gd name="T2" fmla="*/ 1040 w 1117"/>
              <a:gd name="T3" fmla="*/ 3 h 163"/>
              <a:gd name="T4" fmla="*/ 1039 w 1117"/>
              <a:gd name="T5" fmla="*/ 2 h 163"/>
              <a:gd name="T6" fmla="*/ 1034 w 1117"/>
              <a:gd name="T7" fmla="*/ 0 h 163"/>
              <a:gd name="T8" fmla="*/ 578 w 1117"/>
              <a:gd name="T9" fmla="*/ 0 h 163"/>
              <a:gd name="T10" fmla="*/ 562 w 1117"/>
              <a:gd name="T11" fmla="*/ 0 h 163"/>
              <a:gd name="T12" fmla="*/ 440 w 1117"/>
              <a:gd name="T13" fmla="*/ 0 h 163"/>
              <a:gd name="T14" fmla="*/ 106 w 1117"/>
              <a:gd name="T15" fmla="*/ 0 h 163"/>
              <a:gd name="T16" fmla="*/ 0 w 1117"/>
              <a:gd name="T17" fmla="*/ 0 h 163"/>
              <a:gd name="T18" fmla="*/ 0 w 1117"/>
              <a:gd name="T19" fmla="*/ 163 h 163"/>
              <a:gd name="T20" fmla="*/ 106 w 1117"/>
              <a:gd name="T21" fmla="*/ 163 h 163"/>
              <a:gd name="T22" fmla="*/ 440 w 1117"/>
              <a:gd name="T23" fmla="*/ 163 h 163"/>
              <a:gd name="T24" fmla="*/ 562 w 1117"/>
              <a:gd name="T25" fmla="*/ 163 h 163"/>
              <a:gd name="T26" fmla="*/ 578 w 1117"/>
              <a:gd name="T27" fmla="*/ 163 h 163"/>
              <a:gd name="T28" fmla="*/ 1034 w 1117"/>
              <a:gd name="T29" fmla="*/ 163 h 163"/>
              <a:gd name="T30" fmla="*/ 1039 w 1117"/>
              <a:gd name="T31" fmla="*/ 161 h 163"/>
              <a:gd name="T32" fmla="*/ 1040 w 1117"/>
              <a:gd name="T33" fmla="*/ 160 h 163"/>
              <a:gd name="T34" fmla="*/ 1114 w 1117"/>
              <a:gd name="T35" fmla="*/ 86 h 163"/>
              <a:gd name="T36" fmla="*/ 1114 w 1117"/>
              <a:gd name="T37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117" h="163">
                <a:moveTo>
                  <a:pt x="1114" y="77"/>
                </a:moveTo>
                <a:cubicBezTo>
                  <a:pt x="1040" y="3"/>
                  <a:pt x="1040" y="3"/>
                  <a:pt x="1040" y="3"/>
                </a:cubicBezTo>
                <a:cubicBezTo>
                  <a:pt x="1040" y="2"/>
                  <a:pt x="1039" y="2"/>
                  <a:pt x="1039" y="2"/>
                </a:cubicBezTo>
                <a:cubicBezTo>
                  <a:pt x="1038" y="1"/>
                  <a:pt x="1036" y="0"/>
                  <a:pt x="1034" y="0"/>
                </a:cubicBezTo>
                <a:cubicBezTo>
                  <a:pt x="578" y="0"/>
                  <a:pt x="578" y="0"/>
                  <a:pt x="578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40" y="0"/>
                  <a:pt x="440" y="0"/>
                  <a:pt x="440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40" y="163"/>
                  <a:pt x="440" y="163"/>
                  <a:pt x="440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8" y="163"/>
                  <a:pt x="578" y="163"/>
                  <a:pt x="578" y="163"/>
                </a:cubicBezTo>
                <a:cubicBezTo>
                  <a:pt x="1034" y="163"/>
                  <a:pt x="1034" y="163"/>
                  <a:pt x="1034" y="163"/>
                </a:cubicBezTo>
                <a:cubicBezTo>
                  <a:pt x="1036" y="163"/>
                  <a:pt x="1038" y="162"/>
                  <a:pt x="1039" y="161"/>
                </a:cubicBezTo>
                <a:cubicBezTo>
                  <a:pt x="1039" y="160"/>
                  <a:pt x="1040" y="160"/>
                  <a:pt x="1040" y="160"/>
                </a:cubicBezTo>
                <a:cubicBezTo>
                  <a:pt x="1114" y="86"/>
                  <a:pt x="1114" y="86"/>
                  <a:pt x="1114" y="86"/>
                </a:cubicBezTo>
                <a:cubicBezTo>
                  <a:pt x="1117" y="83"/>
                  <a:pt x="1117" y="79"/>
                  <a:pt x="1114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8" name="Kranti Kiran Reddy, Janapriya"/>
          <p:cNvSpPr txBox="1">
            <a:spLocks noGrp="1"/>
          </p:cNvSpPr>
          <p:nvPr>
            <p:ph type="subTitle" idx="1"/>
          </p:nvPr>
        </p:nvSpPr>
        <p:spPr>
          <a:xfrm>
            <a:off x="518946" y="10378801"/>
            <a:ext cx="7557740" cy="108852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Kranti Kiran Reddy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MD, Janapriya Engineers Syndicate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FEFFFF"/>
                </a:solidFill>
              </a:rPr>
              <a:t>Convener </a:t>
            </a:r>
            <a:r>
              <a:rPr lang="en-US" sz="2400" dirty="0" err="1">
                <a:solidFill>
                  <a:srgbClr val="FEFFFF"/>
                </a:solidFill>
              </a:rPr>
              <a:t>Credai</a:t>
            </a:r>
            <a:r>
              <a:rPr lang="en-US" sz="2400" dirty="0">
                <a:solidFill>
                  <a:srgbClr val="FEFFFF"/>
                </a:solidFill>
              </a:rPr>
              <a:t> – Cost &amp; Project Management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57AAC-A5C1-6140-9358-CC0FA7FBDC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75988" y="3699957"/>
            <a:ext cx="11281004" cy="63306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893B-9F3E-2F41-A046-4666A6D38D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61138" y="5576888"/>
            <a:ext cx="17822862" cy="2562225"/>
          </a:xfrm>
        </p:spPr>
        <p:txBody>
          <a:bodyPr/>
          <a:lstStyle/>
          <a:p>
            <a:r>
              <a:rPr lang="en-US" dirty="0"/>
              <a:t>Photographs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489F20-C5F3-7049-A56B-E591A16ED6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65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table, truck, sitting&#10;&#10;Description automatically generated">
            <a:extLst>
              <a:ext uri="{FF2B5EF4-FFF2-40B4-BE49-F238E27FC236}">
                <a16:creationId xmlns:a16="http://schemas.microsoft.com/office/drawing/2014/main" id="{51B57C00-9650-8E41-B13C-3FCA36A71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5055AFB-61CC-6048-B755-9E87E5E3E976}"/>
              </a:ext>
            </a:extLst>
          </p:cNvPr>
          <p:cNvSpPr/>
          <p:nvPr/>
        </p:nvSpPr>
        <p:spPr>
          <a:xfrm>
            <a:off x="9514114" y="0"/>
            <a:ext cx="6313715" cy="11756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Slab form work – Top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E50FEA-9EC0-5043-A802-8B02EF5A69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50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tall buildings&#10;&#10;Description automatically generated">
            <a:extLst>
              <a:ext uri="{FF2B5EF4-FFF2-40B4-BE49-F238E27FC236}">
                <a16:creationId xmlns:a16="http://schemas.microsoft.com/office/drawing/2014/main" id="{AAA44812-C68C-FE47-AFE6-B174C59095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24383980" cy="13715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Wall form work –Internal side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13C45-62C0-1E40-BD21-38F3FCE80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221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035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Slab form work –Crane Lifting</a:t>
            </a:r>
          </a:p>
        </p:txBody>
      </p:sp>
      <p:pic>
        <p:nvPicPr>
          <p:cNvPr id="6" name="Picture 2" descr="C:\Users\Darshan\Desktop\PDF &amp; Files\New folder\11...jpeg">
            <a:extLst>
              <a:ext uri="{FF2B5EF4-FFF2-40B4-BE49-F238E27FC236}">
                <a16:creationId xmlns:a16="http://schemas.microsoft.com/office/drawing/2014/main" id="{497E4E0E-E3C4-7D44-BC43-964676919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7886" y="1110343"/>
            <a:ext cx="10661993" cy="114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Darshan\Desktop\PDF &amp; Files\New folder\6.jpeg">
            <a:extLst>
              <a:ext uri="{FF2B5EF4-FFF2-40B4-BE49-F238E27FC236}">
                <a16:creationId xmlns:a16="http://schemas.microsoft.com/office/drawing/2014/main" id="{AC88EF99-1B37-D84A-96CF-CC610576A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3416" y="939353"/>
            <a:ext cx="12210584" cy="1221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D4F1FCB-56AE-C946-80D1-2B6991FF55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95" y="1108222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358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Darshan\Desktop\PDF &amp; Files\New folder\7.jpeg">
            <a:extLst>
              <a:ext uri="{FF2B5EF4-FFF2-40B4-BE49-F238E27FC236}">
                <a16:creationId xmlns:a16="http://schemas.microsoft.com/office/drawing/2014/main" id="{2E0AFAE8-7904-1440-8B16-955101BB7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791" y="0"/>
            <a:ext cx="6794795" cy="616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arshan\Desktop\PDF &amp; Files\New folder\9.jpeg">
            <a:extLst>
              <a:ext uri="{FF2B5EF4-FFF2-40B4-BE49-F238E27FC236}">
                <a16:creationId xmlns:a16="http://schemas.microsoft.com/office/drawing/2014/main" id="{80667863-F4D8-6A4C-8841-268FD1F9D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9080" y="1110343"/>
            <a:ext cx="10098292" cy="1201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arshan\Desktop\PDF &amp; Files\New folder\8.jpeg">
            <a:extLst>
              <a:ext uri="{FF2B5EF4-FFF2-40B4-BE49-F238E27FC236}">
                <a16:creationId xmlns:a16="http://schemas.microsoft.com/office/drawing/2014/main" id="{3666984F-2BEF-F44E-8C3F-3EBA2683A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9791" y="6334442"/>
            <a:ext cx="6974525" cy="715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Slab form work –Crane Lifting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E74893-B4D7-E140-BBD7-1CA9994CEB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383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Darshan\Desktop\PDF &amp; Files\New folder\WhatsApp Image 2019-11-05 at 11.04.42 (7).jpeg">
            <a:extLst>
              <a:ext uri="{FF2B5EF4-FFF2-40B4-BE49-F238E27FC236}">
                <a16:creationId xmlns:a16="http://schemas.microsoft.com/office/drawing/2014/main" id="{54F35656-0CAE-EA4E-89D6-55A675E0E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0630" y="800053"/>
            <a:ext cx="20784283" cy="1291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Wall form work –Refurbishing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48699A3-2F62-E64E-812C-85FA007F29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9323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Darshan\Desktop\PDF &amp; Files\New folder\29.jpeg">
            <a:extLst>
              <a:ext uri="{FF2B5EF4-FFF2-40B4-BE49-F238E27FC236}">
                <a16:creationId xmlns:a16="http://schemas.microsoft.com/office/drawing/2014/main" id="{781E1894-38D5-A046-AFC6-D0EFF9AB5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0033" y="373425"/>
            <a:ext cx="9944538" cy="643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Wall form work –Crane Lifting</a:t>
            </a:r>
          </a:p>
        </p:txBody>
      </p:sp>
      <p:pic>
        <p:nvPicPr>
          <p:cNvPr id="4" name="Picture 2" descr="C:\Users\Darshan\Desktop\PDF &amp; Files\New folder\33.jpeg">
            <a:extLst>
              <a:ext uri="{FF2B5EF4-FFF2-40B4-BE49-F238E27FC236}">
                <a16:creationId xmlns:a16="http://schemas.microsoft.com/office/drawing/2014/main" id="{7F7F1C4C-A701-354A-A90F-A85D9A875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8336" y="1567543"/>
            <a:ext cx="12603998" cy="1058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Darshan\Desktop\PDF &amp; Files\New folder\30.jpeg">
            <a:extLst>
              <a:ext uri="{FF2B5EF4-FFF2-40B4-BE49-F238E27FC236}">
                <a16:creationId xmlns:a16="http://schemas.microsoft.com/office/drawing/2014/main" id="{7C1997CA-FBC3-C54A-AB72-78DEEBBA4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2839908" y="5326443"/>
            <a:ext cx="6361850" cy="942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Picture 315">
            <a:extLst>
              <a:ext uri="{FF2B5EF4-FFF2-40B4-BE49-F238E27FC236}">
                <a16:creationId xmlns:a16="http://schemas.microsoft.com/office/drawing/2014/main" id="{E53BD67B-A3DF-554D-A045-88242A5A8D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97257" y="0"/>
            <a:ext cx="2780646" cy="15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39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Drain pipes through bottom flat</a:t>
            </a:r>
          </a:p>
        </p:txBody>
      </p:sp>
      <p:pic>
        <p:nvPicPr>
          <p:cNvPr id="5" name="Picture 3" descr="C:\Users\Darshan\Desktop\PDF &amp; Files\New folder\WhatsApp Image 2019-11-05 at 18.47.48.jpeg">
            <a:extLst>
              <a:ext uri="{FF2B5EF4-FFF2-40B4-BE49-F238E27FC236}">
                <a16:creationId xmlns:a16="http://schemas.microsoft.com/office/drawing/2014/main" id="{AA7154DF-D6B0-0546-A3DA-BEA54A12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7089134" y="260057"/>
            <a:ext cx="10900021" cy="138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13F9E1-FC68-9545-BDB0-F0396D90A4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840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False Ceiling in Toilets</a:t>
            </a:r>
          </a:p>
        </p:txBody>
      </p:sp>
      <p:pic>
        <p:nvPicPr>
          <p:cNvPr id="4" name="Picture 2" descr="C:\Users\Darshan\Desktop\PDF &amp; Files\New folder\WhatsApp Image 2019-11-05 at 18.20.53.jpeg">
            <a:extLst>
              <a:ext uri="{FF2B5EF4-FFF2-40B4-BE49-F238E27FC236}">
                <a16:creationId xmlns:a16="http://schemas.microsoft.com/office/drawing/2014/main" id="{D0A3F8A6-A826-C84C-BF9D-1CC606B35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690" y="1859885"/>
            <a:ext cx="7887681" cy="1065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Darshan\Desktop\PDF &amp; Files\New folder\WhatsApp Image 2019-11-05 at 18.20.52 (1).jpeg">
            <a:extLst>
              <a:ext uri="{FF2B5EF4-FFF2-40B4-BE49-F238E27FC236}">
                <a16:creationId xmlns:a16="http://schemas.microsoft.com/office/drawing/2014/main" id="{7E4D6C9D-B9BC-4243-AEB6-37573EEC9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2049333" y="3112895"/>
            <a:ext cx="10001815" cy="788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DE73EF-09FA-4645-A866-FBCC587D85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47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116193-A83C-684D-9659-DF6744776D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600" y="1110342"/>
            <a:ext cx="21336000" cy="119525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15 Floors Project Built using Modular Form Work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AB05A4-3CFE-BE49-9DDD-82ABAA117A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1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D44E099-FC66-4167-A593-8F6FBB5EE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3" y="457200"/>
            <a:ext cx="5703018" cy="13277251"/>
            <a:chOff x="2487613" y="285750"/>
            <a:chExt cx="2428875" cy="5654676"/>
          </a:xfrm>
        </p:grpSpPr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47171E04-FEC4-4208-A619-A786E4234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F3DE8019-884E-41C9-A54C-AC668CA52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462C1647-5880-4037-8FCE-16E1F646C0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C91082BE-FDAA-4A80-88B6-C5F5AD0C29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059FE918-3CB9-43E6-8025-22A9C21C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E30464D7-34FF-42C8-8686-C3A865E90C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07281894-7888-434B-BC17-FB67B4879C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7CDF6636-2EE5-4477-B1E7-136C9B4F3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6A01C238-0F7D-4DF5-A879-3290200089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AA10B8D3-BE6D-40AB-BA54-12C4758E5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CD8C1DF-88C2-4F11-AA23-36D5B5BD3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9AF01696-99FF-4093-938A-38D0C7223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9FAB3C-6A93-4306-8525-B9FC787B15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35" y="-1572"/>
            <a:ext cx="4713346" cy="13708078"/>
            <a:chOff x="6627813" y="194833"/>
            <a:chExt cx="1952625" cy="5678918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8838005D-B3A9-4E56-9BFB-3DD99E4BBB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6450237E-A2DE-4BA3-AF9F-06399E5CF1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A643E849-3FBA-4248-B0DF-9D6737E232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31C0782-59AA-4C4F-8B86-85102F701A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E19975F5-4F93-41BF-9A6D-1E6CFDFF1D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AE6458FC-D3D9-469F-A8FB-0431BD156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90B9693F-2248-4DB8-A528-52C13C636F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1CC5E15-09A8-41A0-930D-434F7D8D6F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B5566C56-67EC-43D7-A3D2-3CCBEDAFC6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CF74AC36-5E17-4D3B-A93B-1645741EBF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39818481-D2FB-4507-B11D-8C6342ACF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996F5F0-3979-44D1-9AE3-1251DA5D2F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5C469C2-FE8F-491E-9139-7E7F8BB38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5760" cy="13716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Freeform 6">
            <a:extLst>
              <a:ext uri="{FF2B5EF4-FFF2-40B4-BE49-F238E27FC236}">
                <a16:creationId xmlns:a16="http://schemas.microsoft.com/office/drawing/2014/main" id="{6538C979-F14E-4C6B-BE04-38CC5D7C13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8647620"/>
            <a:ext cx="3489304" cy="155717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FB592C-AEF1-5A40-A143-E37F889C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426" y="9550400"/>
            <a:ext cx="17830798" cy="164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8100"/>
              <a:t>Modular Form Work – Walls &amp; Slabs</a:t>
            </a:r>
          </a:p>
        </p:txBody>
      </p:sp>
      <p:pic>
        <p:nvPicPr>
          <p:cNvPr id="7" name="Picture 6" descr="A picture containing indoor, chair, table, room&#10;&#10;Description automatically generated">
            <a:extLst>
              <a:ext uri="{FF2B5EF4-FFF2-40B4-BE49-F238E27FC236}">
                <a16:creationId xmlns:a16="http://schemas.microsoft.com/office/drawing/2014/main" id="{DCF85CBE-612F-DF41-ABEA-026FBD769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178424" y="1269926"/>
            <a:ext cx="8751674" cy="7709942"/>
          </a:xfrm>
          <a:prstGeom prst="rect">
            <a:avLst/>
          </a:prstGeom>
        </p:spPr>
      </p:pic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B3C34CD1-9B18-A140-9489-205F78419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14257550" y="1263646"/>
            <a:ext cx="8751672" cy="77099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8DE9AD9-AAF7-3444-BCF9-CB90392855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" y="-31006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29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E9753D-AC58-B443-80AC-2D530BBFA7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486" y="381000"/>
            <a:ext cx="21336000" cy="13335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15 Floors Project Built using Modular Form 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293E57-5A58-C143-8DFA-A4146D162B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222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889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4DEE66-9E59-3F4B-B378-AEE6ED83F7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0" y="1284514"/>
            <a:ext cx="21336000" cy="118654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15 Floors Project Built using Modular Form 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4EF818-5862-DA4C-A99E-98D232DB1E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14596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971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large farm field&#10;&#10;Description automatically generated">
            <a:extLst>
              <a:ext uri="{FF2B5EF4-FFF2-40B4-BE49-F238E27FC236}">
                <a16:creationId xmlns:a16="http://schemas.microsoft.com/office/drawing/2014/main" id="{1D8960D3-176B-7B4C-AC34-C84948626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Pine grove - Under finishes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6B9536-2591-3F4A-9B53-2A6645A6EC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015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&#10;&#10;Description automatically generated">
            <a:extLst>
              <a:ext uri="{FF2B5EF4-FFF2-40B4-BE49-F238E27FC236}">
                <a16:creationId xmlns:a16="http://schemas.microsoft.com/office/drawing/2014/main" id="{1CBD5D6C-9B8D-0347-B999-C3EA1D805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9514114" y="0"/>
            <a:ext cx="7184572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Pinegrove - Under Finishes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C71CE-8D78-E044-A39D-0584D9192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61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B592C-AEF1-5A40-A143-E37F889CE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8206" y="2637182"/>
            <a:ext cx="11601858" cy="84416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457200"/>
            <a:r>
              <a:rPr lang="en-US" sz="13200" dirty="0">
                <a:solidFill>
                  <a:schemeClr val="tx2">
                    <a:lumMod val="75000"/>
                  </a:schemeClr>
                </a:solidFill>
              </a:rPr>
              <a:t>Precast Technology</a:t>
            </a:r>
          </a:p>
        </p:txBody>
      </p:sp>
      <p:pic>
        <p:nvPicPr>
          <p:cNvPr id="56" name="Picture 55">
            <a:extLst>
              <a:ext uri="{FF2B5EF4-FFF2-40B4-BE49-F238E27FC236}">
                <a16:creationId xmlns:a16="http://schemas.microsoft.com/office/drawing/2014/main" id="{E3A9602E-B89C-1C4C-B7FB-10120EDBC1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0722" y="3402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20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9FC8-E9DE-A946-B9FA-1EBD32107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Study Villas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EC51A-71CB-1249-A5A5-255AF72D5EEC}"/>
              </a:ext>
            </a:extLst>
          </p:cNvPr>
          <p:cNvSpPr txBox="1"/>
          <p:nvPr/>
        </p:nvSpPr>
        <p:spPr>
          <a:xfrm>
            <a:off x="18530170" y="6244260"/>
            <a:ext cx="5270069" cy="424731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Day 1 to 3</a:t>
            </a:r>
            <a:br>
              <a:rPr lang="en-US" sz="5400" b="1" dirty="0"/>
            </a:br>
            <a:r>
              <a:rPr lang="en-US" sz="5400" dirty="0"/>
              <a:t>Excavation, PCC &amp; Subbase preparation</a:t>
            </a:r>
          </a:p>
        </p:txBody>
      </p:sp>
      <p:pic>
        <p:nvPicPr>
          <p:cNvPr id="4" name="Picture 3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DB1BCD28-939E-154F-AA88-321726D687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5996" y="2938129"/>
            <a:ext cx="15047370" cy="99877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920CA1-B821-E444-A9D1-B318E72536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0722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7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9FC8-E9DE-A946-B9FA-1EBD3210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426" y="9550400"/>
            <a:ext cx="17830798" cy="164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8800"/>
              <a:t>Case Study Villas</a:t>
            </a:r>
          </a:p>
        </p:txBody>
      </p:sp>
      <p:pic>
        <p:nvPicPr>
          <p:cNvPr id="6" name="Picture 5" descr="A picture containing outdoor, man, street, box&#10;&#10;Description automatically generated">
            <a:extLst>
              <a:ext uri="{FF2B5EF4-FFF2-40B4-BE49-F238E27FC236}">
                <a16:creationId xmlns:a16="http://schemas.microsoft.com/office/drawing/2014/main" id="{DFE22A3D-DAB1-594C-9489-281EDE786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424" y="1269926"/>
            <a:ext cx="8751674" cy="7709942"/>
          </a:xfrm>
          <a:prstGeom prst="rect">
            <a:avLst/>
          </a:prstGeom>
        </p:spPr>
      </p:pic>
      <p:pic>
        <p:nvPicPr>
          <p:cNvPr id="5" name="Picture 4" descr="A close up of a brick building&#10;&#10;Description automatically generated">
            <a:extLst>
              <a:ext uri="{FF2B5EF4-FFF2-40B4-BE49-F238E27FC236}">
                <a16:creationId xmlns:a16="http://schemas.microsoft.com/office/drawing/2014/main" id="{30617A5B-FE3F-014B-B93A-6F64092FA6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7550" y="1263646"/>
            <a:ext cx="8751672" cy="7709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5EC51A-71CB-1249-A5A5-255AF72D5EEC}"/>
              </a:ext>
            </a:extLst>
          </p:cNvPr>
          <p:cNvSpPr txBox="1"/>
          <p:nvPr/>
        </p:nvSpPr>
        <p:spPr>
          <a:xfrm>
            <a:off x="16827690" y="9550400"/>
            <a:ext cx="5270069" cy="34163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/>
              <a:t>Day 4 to 7</a:t>
            </a:r>
            <a:br>
              <a:rPr lang="en-US" sz="5400" b="1" dirty="0"/>
            </a:br>
            <a:r>
              <a:rPr lang="en-US" sz="5400" dirty="0"/>
              <a:t>Foundation Walls &amp; Backfilling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F6E703-1DEF-D54C-83FE-EFA2DFC141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222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5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9FC8-E9DE-A946-B9FA-1EBD3210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426" y="9550400"/>
            <a:ext cx="17830798" cy="164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8800" dirty="0"/>
              <a:t>Case Study Villas</a:t>
            </a:r>
          </a:p>
        </p:txBody>
      </p:sp>
      <p:pic>
        <p:nvPicPr>
          <p:cNvPr id="38" name="Picture 37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F3671DC9-7A86-7E4B-AD9E-4006491979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424" y="1269926"/>
            <a:ext cx="8751674" cy="7709942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B8B9D8E-B950-9E40-8DB9-792C49220C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7550" y="1263646"/>
            <a:ext cx="8751672" cy="7709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5EC51A-71CB-1249-A5A5-255AF72D5EEC}"/>
              </a:ext>
            </a:extLst>
          </p:cNvPr>
          <p:cNvSpPr txBox="1"/>
          <p:nvPr/>
        </p:nvSpPr>
        <p:spPr>
          <a:xfrm>
            <a:off x="16827690" y="9550400"/>
            <a:ext cx="5270069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/>
              <a:t>Day  8</a:t>
            </a:r>
            <a:br>
              <a:rPr lang="en-US" sz="5400" b="1" dirty="0"/>
            </a:br>
            <a:r>
              <a:rPr lang="en-US" sz="5400" dirty="0"/>
              <a:t>Ground Floor Walls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D2E482-DDC1-B941-B8C9-752A129A90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222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2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9FC8-E9DE-A946-B9FA-1EBD3210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426" y="9550400"/>
            <a:ext cx="17830798" cy="164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8800" dirty="0"/>
              <a:t>Case Study Villas</a:t>
            </a:r>
          </a:p>
        </p:txBody>
      </p:sp>
      <p:pic>
        <p:nvPicPr>
          <p:cNvPr id="38" name="Picture 37" descr="A truck driving down a dirt road&#10;&#10;Description automatically generated">
            <a:extLst>
              <a:ext uri="{FF2B5EF4-FFF2-40B4-BE49-F238E27FC236}">
                <a16:creationId xmlns:a16="http://schemas.microsoft.com/office/drawing/2014/main" id="{F3671DC9-7A86-7E4B-AD9E-4006491979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8424" y="1269926"/>
            <a:ext cx="8751674" cy="7709942"/>
          </a:xfrm>
          <a:prstGeom prst="rect">
            <a:avLst/>
          </a:prstGeom>
        </p:spPr>
      </p:pic>
      <p:pic>
        <p:nvPicPr>
          <p:cNvPr id="7" name="Picture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B8B9D8E-B950-9E40-8DB9-792C49220C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57550" y="1263646"/>
            <a:ext cx="8751672" cy="77099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5EC51A-71CB-1249-A5A5-255AF72D5EEC}"/>
              </a:ext>
            </a:extLst>
          </p:cNvPr>
          <p:cNvSpPr txBox="1"/>
          <p:nvPr/>
        </p:nvSpPr>
        <p:spPr>
          <a:xfrm>
            <a:off x="16827690" y="9550400"/>
            <a:ext cx="5270069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/>
              <a:t>Day  8</a:t>
            </a:r>
            <a:br>
              <a:rPr lang="en-US" sz="5400" b="1" dirty="0"/>
            </a:br>
            <a:r>
              <a:rPr lang="en-US" sz="5400" dirty="0"/>
              <a:t>Ground Floor Walls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3B0E82-5C91-0E4E-A39D-E75827E44C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222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6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9FC8-E9DE-A946-B9FA-1EBD3210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426" y="9550400"/>
            <a:ext cx="17830798" cy="164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8800"/>
              <a:t>Case Study Villas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EC51A-71CB-1249-A5A5-255AF72D5EEC}"/>
              </a:ext>
            </a:extLst>
          </p:cNvPr>
          <p:cNvSpPr txBox="1"/>
          <p:nvPr/>
        </p:nvSpPr>
        <p:spPr>
          <a:xfrm>
            <a:off x="16827690" y="9550400"/>
            <a:ext cx="5270069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/>
              <a:t>Day 9 to 12</a:t>
            </a:r>
            <a:br>
              <a:rPr lang="en-US" sz="5400" b="1" dirty="0"/>
            </a:br>
            <a:r>
              <a:rPr lang="en-US" sz="5400" dirty="0"/>
              <a:t>Ground Floor Slab Cast-</a:t>
            </a:r>
            <a:r>
              <a:rPr lang="en-US" sz="5400" dirty="0" err="1"/>
              <a:t>insitu</a:t>
            </a:r>
            <a:endParaRPr lang="en-US" sz="5400" dirty="0"/>
          </a:p>
        </p:txBody>
      </p:sp>
      <p:pic>
        <p:nvPicPr>
          <p:cNvPr id="34" name="Picture 33" descr="The inside of a building&#10;&#10;Description automatically generated">
            <a:extLst>
              <a:ext uri="{FF2B5EF4-FFF2-40B4-BE49-F238E27FC236}">
                <a16:creationId xmlns:a16="http://schemas.microsoft.com/office/drawing/2014/main" id="{2399508A-88C0-8348-918E-4DBF6A043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57385" y="995578"/>
            <a:ext cx="10713714" cy="7111240"/>
          </a:xfrm>
          <a:prstGeom prst="rect">
            <a:avLst/>
          </a:prstGeom>
        </p:spPr>
      </p:pic>
      <p:pic>
        <p:nvPicPr>
          <p:cNvPr id="5" name="Picture 4" descr="A person that is standing in the dirt&#10;&#10;Description automatically generated">
            <a:extLst>
              <a:ext uri="{FF2B5EF4-FFF2-40B4-BE49-F238E27FC236}">
                <a16:creationId xmlns:a16="http://schemas.microsoft.com/office/drawing/2014/main" id="{94D675CD-5618-EA4C-884B-AB620B130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4321" y="987434"/>
            <a:ext cx="10725982" cy="7119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ED2312-60C6-9541-A364-40AE50C283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222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1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ffordable Housing - Opportunities"/>
          <p:cNvSpPr txBox="1">
            <a:spLocks noGrp="1"/>
          </p:cNvSpPr>
          <p:nvPr>
            <p:ph type="title"/>
          </p:nvPr>
        </p:nvSpPr>
        <p:spPr>
          <a:xfrm>
            <a:off x="1298448" y="1290212"/>
            <a:ext cx="10387584" cy="2519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6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Case study 100 Flats – Stilt + 5 Floors (1000 sft flats)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9DE8D0-328E-8F4D-93A2-AFD72483B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B06DD0C-9457-6349-B36F-07E6A6621A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402463"/>
              </p:ext>
            </p:extLst>
          </p:nvPr>
        </p:nvGraphicFramePr>
        <p:xfrm>
          <a:off x="567030" y="3698648"/>
          <a:ext cx="23190348" cy="7613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43" name="Group 42">
            <a:extLst>
              <a:ext uri="{FF2B5EF4-FFF2-40B4-BE49-F238E27FC236}">
                <a16:creationId xmlns:a16="http://schemas.microsoft.com/office/drawing/2014/main" id="{872D6465-1E92-B54F-9502-F5566431CA2B}"/>
              </a:ext>
            </a:extLst>
          </p:cNvPr>
          <p:cNvGrpSpPr/>
          <p:nvPr/>
        </p:nvGrpSpPr>
        <p:grpSpPr>
          <a:xfrm>
            <a:off x="8821739" y="3668772"/>
            <a:ext cx="6740521" cy="1956373"/>
            <a:chOff x="18966715" y="2964115"/>
            <a:chExt cx="4212309" cy="1708307"/>
          </a:xfrm>
        </p:grpSpPr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538B5F9F-1217-7245-B8F4-834A8CCEE9BE}"/>
                </a:ext>
              </a:extLst>
            </p:cNvPr>
            <p:cNvSpPr/>
            <p:nvPr/>
          </p:nvSpPr>
          <p:spPr>
            <a:xfrm>
              <a:off x="18966715" y="2964115"/>
              <a:ext cx="4212309" cy="1684923"/>
            </a:xfrm>
            <a:prstGeom prst="chevron">
              <a:avLst/>
            </a:pr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Chevron 4">
              <a:extLst>
                <a:ext uri="{FF2B5EF4-FFF2-40B4-BE49-F238E27FC236}">
                  <a16:creationId xmlns:a16="http://schemas.microsoft.com/office/drawing/2014/main" id="{74647FDD-523F-E549-AD03-58084D7006C5}"/>
                </a:ext>
              </a:extLst>
            </p:cNvPr>
            <p:cNvSpPr txBox="1"/>
            <p:nvPr/>
          </p:nvSpPr>
          <p:spPr>
            <a:xfrm>
              <a:off x="19529797" y="2987499"/>
              <a:ext cx="3571117" cy="16849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37338" rIns="37338" bIns="37338" numCol="1" spcCol="1270" anchor="ctr" anchorCtr="0">
              <a:noAutofit/>
            </a:bodyPr>
            <a:lstStyle/>
            <a:p>
              <a:pPr marL="0" lvl="0" indent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4000" kern="1200" dirty="0"/>
                <a:t>Building Schedule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9641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9FC8-E9DE-A946-B9FA-1EBD3210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426" y="9550400"/>
            <a:ext cx="17830798" cy="164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8800"/>
              <a:t>Case Study Villas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EC51A-71CB-1249-A5A5-255AF72D5EEC}"/>
              </a:ext>
            </a:extLst>
          </p:cNvPr>
          <p:cNvSpPr txBox="1"/>
          <p:nvPr/>
        </p:nvSpPr>
        <p:spPr>
          <a:xfrm>
            <a:off x="16827690" y="9550400"/>
            <a:ext cx="5270069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/>
              <a:t>Day 13</a:t>
            </a:r>
            <a:br>
              <a:rPr lang="en-US" sz="5400" b="1" dirty="0"/>
            </a:br>
            <a:r>
              <a:rPr lang="en-US" sz="5400" dirty="0"/>
              <a:t>First Floor Walls</a:t>
            </a:r>
          </a:p>
        </p:txBody>
      </p:sp>
      <p:pic>
        <p:nvPicPr>
          <p:cNvPr id="6" name="Picture 5" descr="A large ship in the sand&#10;&#10;Description automatically generated">
            <a:extLst>
              <a:ext uri="{FF2B5EF4-FFF2-40B4-BE49-F238E27FC236}">
                <a16:creationId xmlns:a16="http://schemas.microsoft.com/office/drawing/2014/main" id="{B2835D0A-9F4D-034C-8C26-F4847B64C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3254" y="1035417"/>
            <a:ext cx="11414753" cy="7576556"/>
          </a:xfrm>
          <a:prstGeom prst="rect">
            <a:avLst/>
          </a:prstGeom>
        </p:spPr>
      </p:pic>
      <p:pic>
        <p:nvPicPr>
          <p:cNvPr id="7" name="Picture 6" descr="A picture containing building, dirt, old, sitting&#10;&#10;Description automatically generated">
            <a:extLst>
              <a:ext uri="{FF2B5EF4-FFF2-40B4-BE49-F238E27FC236}">
                <a16:creationId xmlns:a16="http://schemas.microsoft.com/office/drawing/2014/main" id="{8644C83A-6F39-964A-87B0-936FE4783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80" y="1035417"/>
            <a:ext cx="11414753" cy="7576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541DE6-F030-2F43-B641-78C72145AA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222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45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99FC8-E9DE-A946-B9FA-1EBD32107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426" y="9550400"/>
            <a:ext cx="17830798" cy="1646896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457200"/>
            <a:r>
              <a:rPr lang="en-US" sz="8800"/>
              <a:t>Case Study Villas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5EC51A-71CB-1249-A5A5-255AF72D5EEC}"/>
              </a:ext>
            </a:extLst>
          </p:cNvPr>
          <p:cNvSpPr txBox="1"/>
          <p:nvPr/>
        </p:nvSpPr>
        <p:spPr>
          <a:xfrm>
            <a:off x="16827690" y="9550400"/>
            <a:ext cx="5270069" cy="266226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5400" b="1" dirty="0"/>
              <a:t>Day 14-20</a:t>
            </a:r>
            <a:br>
              <a:rPr lang="en-US" sz="5400" b="1" dirty="0"/>
            </a:br>
            <a:r>
              <a:rPr lang="en-US" sz="5400" dirty="0"/>
              <a:t>First Floor Slab,</a:t>
            </a:r>
          </a:p>
          <a:p>
            <a:pPr algn="ctr">
              <a:spcAft>
                <a:spcPts val="600"/>
              </a:spcAft>
            </a:pPr>
            <a:r>
              <a:rPr lang="en-US" sz="5400" dirty="0"/>
              <a:t>Parapet wall</a:t>
            </a:r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B844C907-C4D2-9D4F-AC2F-4B397685F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1391" y="558147"/>
            <a:ext cx="11561218" cy="8670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7FDF9-2279-1040-86CA-1107EB45E0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08222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0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B2856EA2-DA1D-7646-93BD-A7C78C6EE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24384000" cy="1371600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12377816" y="12605657"/>
            <a:ext cx="12006184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Silver Crest - Completed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C71CE-8D78-E044-A39D-0584D9192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625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B70070B9-18AB-F342-85B4-6CD274D879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4384000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0" y="12605656"/>
            <a:ext cx="12006184" cy="11103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Silver Crest - Completed Project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C71CE-8D78-E044-A39D-0584D9192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23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all building in a city&#10;&#10;Description automatically generated">
            <a:extLst>
              <a:ext uri="{FF2B5EF4-FFF2-40B4-BE49-F238E27FC236}">
                <a16:creationId xmlns:a16="http://schemas.microsoft.com/office/drawing/2014/main" id="{CAA0051B-EB65-214C-AD71-CFB08E51D4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40" y="0"/>
            <a:ext cx="24354319" cy="13716000"/>
          </a:xfrm>
          <a:prstGeom prst="rect">
            <a:avLst/>
          </a:prstGeom>
        </p:spPr>
      </p:pic>
      <p:pic>
        <p:nvPicPr>
          <p:cNvPr id="3" name="Picture 2" descr="A tall building in a city&#10;&#10;Description automatically generated">
            <a:extLst>
              <a:ext uri="{FF2B5EF4-FFF2-40B4-BE49-F238E27FC236}">
                <a16:creationId xmlns:a16="http://schemas.microsoft.com/office/drawing/2014/main" id="{BDB4415A-D7DF-DC40-8356-AA2206796A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81" y="0"/>
            <a:ext cx="24354319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8417046" y="0"/>
            <a:ext cx="10057640" cy="1190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Lakefront- Under Construction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C71CE-8D78-E044-A39D-0584D9192C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378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large white building&#10;&#10;Description automatically generated">
            <a:extLst>
              <a:ext uri="{FF2B5EF4-FFF2-40B4-BE49-F238E27FC236}">
                <a16:creationId xmlns:a16="http://schemas.microsoft.com/office/drawing/2014/main" id="{211F8071-10D2-534A-ABC6-F3058B8E1D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24384000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8395781" y="12525153"/>
            <a:ext cx="10057640" cy="1190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Lakefront- Under Construction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C71CE-8D78-E044-A39D-0584D9192C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490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ll building&#10;&#10;Description automatically generated">
            <a:extLst>
              <a:ext uri="{FF2B5EF4-FFF2-40B4-BE49-F238E27FC236}">
                <a16:creationId xmlns:a16="http://schemas.microsoft.com/office/drawing/2014/main" id="{F55C5C75-A17D-2F45-B60C-2182B95C5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E91C63-55DD-3A40-B553-E9E5E66F4131}"/>
              </a:ext>
            </a:extLst>
          </p:cNvPr>
          <p:cNvSpPr/>
          <p:nvPr/>
        </p:nvSpPr>
        <p:spPr>
          <a:xfrm>
            <a:off x="8417046" y="0"/>
            <a:ext cx="10057640" cy="11908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Lakefront- After Completion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BC71CE-8D78-E044-A39D-0584D9192C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388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thday cake&#10;&#10;Description automatically generated">
            <a:extLst>
              <a:ext uri="{FF2B5EF4-FFF2-40B4-BE49-F238E27FC236}">
                <a16:creationId xmlns:a16="http://schemas.microsoft.com/office/drawing/2014/main" id="{547A24C9-F456-8A43-88D1-5B3BABE14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4534956" y="10"/>
            <a:ext cx="19849044" cy="13708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9BDEB2-57EA-0440-856E-9C079F6953A8}"/>
              </a:ext>
            </a:extLst>
          </p:cNvPr>
          <p:cNvSpPr txBox="1"/>
          <p:nvPr/>
        </p:nvSpPr>
        <p:spPr>
          <a:xfrm>
            <a:off x="21844523" y="13508021"/>
            <a:ext cx="253947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phoenixajournal.wordpress.com/2012/02/23/thank-you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>
              <a:solidFill>
                <a:srgbClr val="FFFFFF"/>
              </a:solidFill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CF0A855-37C0-F949-9C53-C4407C0F73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24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2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ffordable Housing - Opportunities"/>
          <p:cNvSpPr txBox="1">
            <a:spLocks noGrp="1"/>
          </p:cNvSpPr>
          <p:nvPr>
            <p:ph type="title"/>
          </p:nvPr>
        </p:nvSpPr>
        <p:spPr>
          <a:xfrm>
            <a:off x="1298448" y="1290212"/>
            <a:ext cx="10387584" cy="2519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6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Case study 100 Flats – Stilt + 5 Floors (1000 sft flats)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975703E-DB7B-644E-A837-4A36A03461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0199405"/>
              </p:ext>
            </p:extLst>
          </p:nvPr>
        </p:nvGraphicFramePr>
        <p:xfrm>
          <a:off x="9513419" y="2878329"/>
          <a:ext cx="12627427" cy="9837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D9DE8D0-328E-8F4D-93A2-AFD72483BC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D251D629-4163-A244-858E-762E065556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505851"/>
              </p:ext>
            </p:extLst>
          </p:nvPr>
        </p:nvGraphicFramePr>
        <p:xfrm>
          <a:off x="1776752" y="6168020"/>
          <a:ext cx="7980070" cy="1989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7745315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Graphic spid="3" grpId="0">
        <p:bldAsOne/>
      </p:bldGraphic>
      <p:bldGraphic spid="3" grpId="1">
        <p:bldAsOne/>
      </p:bldGraphic>
      <p:bldGraphic spid="3" grpId="2">
        <p:bldAsOne/>
      </p:bldGraphic>
      <p:bldGraphic spid="3" grpId="3">
        <p:bldAsOne/>
      </p:bldGraphic>
      <p:bldGraphic spid="3" grpId="4">
        <p:bldAsOne/>
      </p:bldGraphic>
      <p:bldGraphic spid="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ffordable Housing - Opportunities"/>
          <p:cNvSpPr txBox="1">
            <a:spLocks noGrp="1"/>
          </p:cNvSpPr>
          <p:nvPr>
            <p:ph type="title"/>
          </p:nvPr>
        </p:nvSpPr>
        <p:spPr>
          <a:xfrm>
            <a:off x="1298448" y="1290212"/>
            <a:ext cx="10387584" cy="2519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60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Case study 100 Flats – Stilt + 5 Floors (1000 sft flats)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9DE8D0-328E-8F4D-93A2-AFD72483B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B075EB9-C18C-024A-98FD-D5D9209F6B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0161537"/>
              </p:ext>
            </p:extLst>
          </p:nvPr>
        </p:nvGraphicFramePr>
        <p:xfrm>
          <a:off x="6273897" y="4399472"/>
          <a:ext cx="14321874" cy="73948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83542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Graphic spid="6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ffordable Housing - Opportunities"/>
          <p:cNvSpPr txBox="1">
            <a:spLocks noGrp="1"/>
          </p:cNvSpPr>
          <p:nvPr>
            <p:ph type="title"/>
          </p:nvPr>
        </p:nvSpPr>
        <p:spPr>
          <a:xfrm>
            <a:off x="1298448" y="1290212"/>
            <a:ext cx="10387584" cy="2519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Form Work Costing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9DE8D0-328E-8F4D-93A2-AFD72483B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BF53924-EFC5-9C4B-AD2C-75E3E58AF3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2341067"/>
              </p:ext>
            </p:extLst>
          </p:nvPr>
        </p:nvGraphicFramePr>
        <p:xfrm>
          <a:off x="2397482" y="3786166"/>
          <a:ext cx="7423173" cy="7462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1381D8C-13AB-1B45-AE42-5BEDB52FF6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3585602"/>
              </p:ext>
            </p:extLst>
          </p:nvPr>
        </p:nvGraphicFramePr>
        <p:xfrm>
          <a:off x="12502868" y="2582356"/>
          <a:ext cx="7423173" cy="1042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6505253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Graphic spid="5" grpId="0">
        <p:bldAsOne/>
      </p:bldGraphic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ffordable Housing - Opportunities"/>
          <p:cNvSpPr txBox="1">
            <a:spLocks noGrp="1"/>
          </p:cNvSpPr>
          <p:nvPr>
            <p:ph type="title"/>
          </p:nvPr>
        </p:nvSpPr>
        <p:spPr>
          <a:xfrm>
            <a:off x="1804416" y="955677"/>
            <a:ext cx="10387584" cy="2519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Depreciation Benefits on Assets</a:t>
            </a:r>
          </a:p>
        </p:txBody>
      </p:sp>
      <p:sp>
        <p:nvSpPr>
          <p:cNvPr id="174" name="Body"/>
          <p:cNvSpPr txBox="1">
            <a:spLocks noGrp="1"/>
          </p:cNvSpPr>
          <p:nvPr>
            <p:ph type="body" idx="1"/>
          </p:nvPr>
        </p:nvSpPr>
        <p:spPr>
          <a:xfrm>
            <a:off x="6006342" y="3898142"/>
            <a:ext cx="10269975" cy="747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Depreciation Year 1:</a:t>
            </a:r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15% of 92.25 L = </a:t>
            </a:r>
            <a:r>
              <a:rPr lang="en-US" b="1" dirty="0"/>
              <a:t>13.82 L</a:t>
            </a:r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Asset vale after depreciation = 78.43 L</a:t>
            </a:r>
            <a:endParaRPr lang="en-US" b="1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b="1" dirty="0"/>
              <a:t>Depreciation Year 2:</a:t>
            </a:r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15% of 78.43 L = </a:t>
            </a:r>
            <a:r>
              <a:rPr lang="en-US" b="1" dirty="0"/>
              <a:t>11.76 L</a:t>
            </a:r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Asset vale after depreciation = 66.66 L</a:t>
            </a:r>
            <a:endParaRPr lang="en-US" b="1" dirty="0"/>
          </a:p>
          <a:p>
            <a:pPr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b="1" dirty="0"/>
              <a:t>Depreciation Year 3:</a:t>
            </a:r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15% of 66.66 L = </a:t>
            </a:r>
            <a:r>
              <a:rPr lang="en-US" b="1" dirty="0"/>
              <a:t>9.99 L</a:t>
            </a:r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Asset vale after depreciation = 56.67 L</a:t>
            </a:r>
            <a:endParaRPr lang="en-US" b="1" dirty="0"/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endParaRPr lang="en-US" sz="36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9DE8D0-328E-8F4D-93A2-AFD72483B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22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ffordable Housing - Opportunities"/>
          <p:cNvSpPr txBox="1">
            <a:spLocks noGrp="1"/>
          </p:cNvSpPr>
          <p:nvPr>
            <p:ph type="title"/>
          </p:nvPr>
        </p:nvSpPr>
        <p:spPr>
          <a:xfrm>
            <a:off x="1298448" y="1290212"/>
            <a:ext cx="10387584" cy="2519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Modular vs Rigid Systems</a:t>
            </a:r>
          </a:p>
        </p:txBody>
      </p:sp>
      <p:sp>
        <p:nvSpPr>
          <p:cNvPr id="174" name="Body"/>
          <p:cNvSpPr txBox="1">
            <a:spLocks noGrp="1"/>
          </p:cNvSpPr>
          <p:nvPr>
            <p:ph type="body" idx="1"/>
          </p:nvPr>
        </p:nvSpPr>
        <p:spPr>
          <a:xfrm>
            <a:off x="1298450" y="4267200"/>
            <a:ext cx="8851390" cy="751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Modular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Independent systems for Wall and Slabs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Pouring of Walls and Slabs are independent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Slab to wall formwork ratio is lesser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Crane requirement needed for heavier wall systems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Cycle time of 5 days achievable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Adoptable for any kind of Flat size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Can deploy only for wall or only for Slab only.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endParaRPr lang="en-US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defTabSz="457200">
              <a:spcBef>
                <a:spcPts val="1000"/>
              </a:spcBef>
              <a:buFont typeface="Wingdings 3" charset="2"/>
              <a:buChar char=""/>
            </a:pPr>
            <a:endParaRPr lang="en-US" sz="36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endParaRPr lang="en-US" sz="36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9DE8D0-328E-8F4D-93A2-AFD72483BC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  <p:sp>
        <p:nvSpPr>
          <p:cNvPr id="37" name="Body">
            <a:extLst>
              <a:ext uri="{FF2B5EF4-FFF2-40B4-BE49-F238E27FC236}">
                <a16:creationId xmlns:a16="http://schemas.microsoft.com/office/drawing/2014/main" id="{668B7B7B-FDFB-674B-8452-8663340A37F3}"/>
              </a:ext>
            </a:extLst>
          </p:cNvPr>
          <p:cNvSpPr txBox="1">
            <a:spLocks/>
          </p:cNvSpPr>
          <p:nvPr/>
        </p:nvSpPr>
        <p:spPr>
          <a:xfrm>
            <a:off x="12296505" y="4254758"/>
            <a:ext cx="8851390" cy="7518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6858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Blip>
                <a:blip r:embed="rId3"/>
              </a:buBlip>
              <a:defRPr sz="3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1485900" indent="-5715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Blip>
                <a:blip r:embed="rId3"/>
              </a:buBlip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Blip>
                <a:blip r:embed="rId3"/>
              </a:buBlip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Blip>
                <a:blip r:embed="rId3"/>
              </a:buBlip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Blip>
                <a:blip r:embed="rId3"/>
              </a:buBlip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914400" rtl="0" eaLnBrk="1" latinLnBrk="0" hangingPunct="1"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b="1" dirty="0"/>
              <a:t>Rigid 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Walls are dependent on Slabs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Pouring of Walls and Slabs are together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Slab to wall formwork ratio is equal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No Crane needed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Cycle time of 7 days achievable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Made to order depending on Flat sizes</a:t>
            </a:r>
          </a:p>
          <a:p>
            <a:pPr lvl="1" defTabSz="457200">
              <a:spcBef>
                <a:spcPts val="1000"/>
              </a:spcBef>
              <a:buFont typeface="Wingdings 3" charset="2"/>
              <a:buChar char=""/>
            </a:pPr>
            <a:r>
              <a:rPr lang="en-US" dirty="0"/>
              <a:t>Must deploy together for Wall and Slab</a:t>
            </a:r>
          </a:p>
          <a:p>
            <a:pPr defTabSz="457200">
              <a:spcBef>
                <a:spcPts val="1000"/>
              </a:spcBef>
              <a:buFont typeface="Wingdings 3" charset="2"/>
              <a:buChar char=""/>
            </a:pPr>
            <a:endParaRPr lang="en-US" dirty="0"/>
          </a:p>
          <a:p>
            <a:pPr indent="-182880" defTabSz="457200">
              <a:spcBef>
                <a:spcPts val="1000"/>
              </a:spcBef>
              <a:buFont typeface="Wingdings 3" charset="2"/>
              <a:buChar char="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03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P spid="174" grpId="0" build="p"/>
      <p:bldP spid="3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Affordable Housing - Opportunities"/>
          <p:cNvSpPr txBox="1">
            <a:spLocks noGrp="1"/>
          </p:cNvSpPr>
          <p:nvPr>
            <p:ph type="title"/>
          </p:nvPr>
        </p:nvSpPr>
        <p:spPr>
          <a:xfrm>
            <a:off x="1298448" y="1290212"/>
            <a:ext cx="12330466" cy="24027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/>
            <a:r>
              <a:rPr lang="en-US" sz="6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Major Design Considerations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E15726D-7377-9C4D-B176-286FA45ACB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8957181"/>
              </p:ext>
            </p:extLst>
          </p:nvPr>
        </p:nvGraphicFramePr>
        <p:xfrm>
          <a:off x="2717593" y="3899917"/>
          <a:ext cx="20146407" cy="72501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DD9DE8D0-328E-8F4D-93A2-AFD72483BC6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4625" y="0"/>
            <a:ext cx="4693278" cy="263378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/>
      <p:bldGraphic spid="2" grpId="0">
        <p:bldAsOne/>
      </p:bldGraphic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Blueprint">
      <a:majorFont>
        <a:latin typeface="Helvetica Neue Bold Condensed"/>
        <a:ea typeface="Helvetica Neue Bold Condensed"/>
        <a:cs typeface="Helvetica Neue Bold Condensed"/>
      </a:majorFont>
      <a:minorFont>
        <a:latin typeface="Helvetica Neue Light"/>
        <a:ea typeface="Helvetica Neue Light"/>
        <a:cs typeface="Helvetica Neue Light"/>
      </a:minorFont>
    </a:fontScheme>
    <a:fmtScheme name="Bluepri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DEDED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58AAB"/>
            </a:solidFill>
            <a:effectLst/>
            <a:uFillTx/>
            <a:latin typeface="+mj-lt"/>
            <a:ea typeface="+mj-ea"/>
            <a:cs typeface="+mj-cs"/>
            <a:sym typeface="Helvetica Neue Bold Condense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698</Words>
  <Application>Microsoft Macintosh PowerPoint</Application>
  <PresentationFormat>Custom</PresentationFormat>
  <Paragraphs>111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Century Gothic</vt:lpstr>
      <vt:lpstr>Helvetica Neue</vt:lpstr>
      <vt:lpstr>Wingdings 3</vt:lpstr>
      <vt:lpstr>Wisp</vt:lpstr>
      <vt:lpstr>Technology In Construction</vt:lpstr>
      <vt:lpstr>Modular Form Work – Walls &amp; Slabs</vt:lpstr>
      <vt:lpstr>Case study 100 Flats – Stilt + 5 Floors (1000 sft flats)</vt:lpstr>
      <vt:lpstr>Case study 100 Flats – Stilt + 5 Floors (1000 sft flats)</vt:lpstr>
      <vt:lpstr>Case study 100 Flats – Stilt + 5 Floors (1000 sft flats)</vt:lpstr>
      <vt:lpstr>Form Work Costing</vt:lpstr>
      <vt:lpstr>Depreciation Benefits on Assets</vt:lpstr>
      <vt:lpstr>Modular vs Rigid Systems</vt:lpstr>
      <vt:lpstr>Major Design Considerations</vt:lpstr>
      <vt:lpstr>Photographs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Precast Technology</vt:lpstr>
      <vt:lpstr>Case Study Villas</vt:lpstr>
      <vt:lpstr>Case Study Villas</vt:lpstr>
      <vt:lpstr>Case Study Villas</vt:lpstr>
      <vt:lpstr>Case Study Villas</vt:lpstr>
      <vt:lpstr>Case Study Villas</vt:lpstr>
      <vt:lpstr>Case Study Villas</vt:lpstr>
      <vt:lpstr>Case Study Villas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Technology In Construction</dc:title>
  <dc:creator>Kranti Kiran Reddy K</dc:creator>
  <cp:lastModifiedBy>Kranti Kiran Reddy K</cp:lastModifiedBy>
  <cp:revision>7</cp:revision>
  <dcterms:created xsi:type="dcterms:W3CDTF">2019-12-14T01:09:15Z</dcterms:created>
  <dcterms:modified xsi:type="dcterms:W3CDTF">2019-12-14T01:46:54Z</dcterms:modified>
</cp:coreProperties>
</file>